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rts/chart1.xml" ContentType="application/vnd.openxmlformats-officedocument.drawingml.chart+xml"/>
  <Override PartName="/ppt/notesSlides/notesSlide21.xml" ContentType="application/vnd.openxmlformats-officedocument.presentationml.notesSlide+xml"/>
  <Override PartName="/ppt/charts/chart2.xml" ContentType="application/vnd.openxmlformats-officedocument.drawingml.chart+xml"/>
  <Override PartName="/ppt/notesSlides/notesSlide22.xml" ContentType="application/vnd.openxmlformats-officedocument.presentationml.notesSlide+xml"/>
  <Override PartName="/ppt/charts/chart3.xml" ContentType="application/vnd.openxmlformats-officedocument.drawingml.chart+xml"/>
  <Override PartName="/ppt/notesSlides/notesSlide23.xml" ContentType="application/vnd.openxmlformats-officedocument.presentationml.notesSlide+xml"/>
  <Override PartName="/ppt/charts/chart4.xml" ContentType="application/vnd.openxmlformats-officedocument.drawingml.chart+xml"/>
  <Override PartName="/ppt/notesSlides/notesSlide24.xml" ContentType="application/vnd.openxmlformats-officedocument.presentationml.notesSlide+xml"/>
  <Override PartName="/ppt/charts/chart5.xml" ContentType="application/vnd.openxmlformats-officedocument.drawingml.chart+xml"/>
  <Override PartName="/ppt/notesSlides/notesSlide25.xml" ContentType="application/vnd.openxmlformats-officedocument.presentationml.notesSlide+xml"/>
  <Override PartName="/ppt/charts/chart6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97" r:id="rId2"/>
  </p:sldMasterIdLst>
  <p:notesMasterIdLst>
    <p:notesMasterId r:id="rId33"/>
  </p:notesMasterIdLst>
  <p:handoutMasterIdLst>
    <p:handoutMasterId r:id="rId34"/>
  </p:handoutMasterIdLst>
  <p:sldIdLst>
    <p:sldId id="302" r:id="rId3"/>
    <p:sldId id="306" r:id="rId4"/>
    <p:sldId id="320" r:id="rId5"/>
    <p:sldId id="322" r:id="rId6"/>
    <p:sldId id="323" r:id="rId7"/>
    <p:sldId id="324" r:id="rId8"/>
    <p:sldId id="325" r:id="rId9"/>
    <p:sldId id="326" r:id="rId10"/>
    <p:sldId id="327" r:id="rId11"/>
    <p:sldId id="328" r:id="rId12"/>
    <p:sldId id="329" r:id="rId13"/>
    <p:sldId id="330" r:id="rId14"/>
    <p:sldId id="331" r:id="rId15"/>
    <p:sldId id="332" r:id="rId16"/>
    <p:sldId id="333" r:id="rId17"/>
    <p:sldId id="334" r:id="rId18"/>
    <p:sldId id="335" r:id="rId19"/>
    <p:sldId id="307" r:id="rId20"/>
    <p:sldId id="321" r:id="rId21"/>
    <p:sldId id="309" r:id="rId22"/>
    <p:sldId id="310" r:id="rId23"/>
    <p:sldId id="311" r:id="rId24"/>
    <p:sldId id="312" r:id="rId25"/>
    <p:sldId id="313" r:id="rId26"/>
    <p:sldId id="314" r:id="rId27"/>
    <p:sldId id="315" r:id="rId28"/>
    <p:sldId id="316" r:id="rId29"/>
    <p:sldId id="317" r:id="rId30"/>
    <p:sldId id="318" r:id="rId31"/>
    <p:sldId id="319" r:id="rId32"/>
  </p:sldIdLst>
  <p:sldSz cx="9144000" cy="6858000" type="screen4x3"/>
  <p:notesSz cx="6858000" cy="9144000"/>
  <p:custDataLst>
    <p:tags r:id="rId35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357711E6-93A9-41BF-840A-C1F72D258C1E}">
          <p14:sldIdLst>
            <p14:sldId id="302"/>
            <p14:sldId id="306"/>
            <p14:sldId id="320"/>
            <p14:sldId id="322"/>
          </p14:sldIdLst>
        </p14:section>
        <p14:section name="Object Detectrion" id="{1EAC03A4-AD91-4A4A-8E9E-6D5836CA6C4E}">
          <p14:sldIdLst>
            <p14:sldId id="323"/>
            <p14:sldId id="324"/>
            <p14:sldId id="325"/>
            <p14:sldId id="326"/>
            <p14:sldId id="327"/>
            <p14:sldId id="328"/>
            <p14:sldId id="329"/>
          </p14:sldIdLst>
        </p14:section>
        <p14:section name="Tracking" id="{D6B3BA2A-CA0A-452E-A2EF-CE2E2E7512C2}">
          <p14:sldIdLst>
            <p14:sldId id="330"/>
          </p14:sldIdLst>
        </p14:section>
        <p14:section name="Wrap-up" id="{7C9CA8F4-F53D-4AA3-8890-16A1EBBC73FB}">
          <p14:sldIdLst>
            <p14:sldId id="331"/>
            <p14:sldId id="332"/>
            <p14:sldId id="333"/>
            <p14:sldId id="334"/>
            <p14:sldId id="335"/>
          </p14:sldIdLst>
        </p14:section>
        <p14:section name="Backup Slides" id="{EC5F016C-0595-4D6D-8E05-A1DD012D567F}">
          <p14:sldIdLst>
            <p14:sldId id="307"/>
            <p14:sldId id="321"/>
            <p14:sldId id="309"/>
            <p14:sldId id="310"/>
            <p14:sldId id="311"/>
            <p14:sldId id="312"/>
            <p14:sldId id="313"/>
            <p14:sldId id="314"/>
            <p14:sldId id="315"/>
            <p14:sldId id="316"/>
            <p14:sldId id="317"/>
            <p14:sldId id="318"/>
            <p14:sldId id="31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720">
          <p15:clr>
            <a:srgbClr val="A4A3A4"/>
          </p15:clr>
        </p15:guide>
        <p15:guide id="2" orient="horz" pos="960">
          <p15:clr>
            <a:srgbClr val="A4A3A4"/>
          </p15:clr>
        </p15:guide>
        <p15:guide id="3" orient="horz" pos="3888">
          <p15:clr>
            <a:srgbClr val="A4A3A4"/>
          </p15:clr>
        </p15:guide>
        <p15:guide id="4" pos="288">
          <p15:clr>
            <a:srgbClr val="A4A3A4"/>
          </p15:clr>
        </p15:guide>
        <p15:guide id="5" pos="547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9CD95"/>
    <a:srgbClr val="46A0DC"/>
    <a:srgbClr val="B7A079"/>
    <a:srgbClr val="2C6A8C"/>
    <a:srgbClr val="000000"/>
    <a:srgbClr val="FFFFFF"/>
    <a:srgbClr val="6D6D6D"/>
    <a:srgbClr val="AB192D"/>
    <a:srgbClr val="C4122F"/>
    <a:srgbClr val="B2B7B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979" autoAdjust="0"/>
    <p:restoredTop sz="64611" autoAdjust="0"/>
  </p:normalViewPr>
  <p:slideViewPr>
    <p:cSldViewPr showGuides="1">
      <p:cViewPr>
        <p:scale>
          <a:sx n="100" d="100"/>
          <a:sy n="100" d="100"/>
        </p:scale>
        <p:origin x="2010" y="-240"/>
      </p:cViewPr>
      <p:guideLst>
        <p:guide orient="horz" pos="720"/>
        <p:guide orient="horz" pos="960"/>
        <p:guide orient="horz" pos="3888"/>
        <p:guide pos="288"/>
        <p:guide pos="5472"/>
      </p:guideLst>
    </p:cSldViewPr>
  </p:slideViewPr>
  <p:notesTextViewPr>
    <p:cViewPr>
      <p:scale>
        <a:sx n="150" d="100"/>
        <a:sy n="15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85" d="100"/>
          <a:sy n="85" d="100"/>
        </p:scale>
        <p:origin x="-3834" y="-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ableStyles" Target="tableStyles.xml"/><Relationship Id="rId21" Type="http://schemas.openxmlformats.org/officeDocument/2006/relationships/slide" Target="slides/slide19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notesMaster" Target="notesMasters/notesMaster1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ags" Target="tags/tag1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5.xlsx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6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/>
            </a:solidFill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Series 4</c:v>
                </c:pt>
              </c:strCache>
            </c:strRef>
          </c:tx>
          <c:spPr>
            <a:solidFill>
              <a:schemeClr val="accent4"/>
            </a:solidFill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Sheet1!$E$2:$E$5</c:f>
              <c:numCache>
                <c:formatCode>General</c:formatCode>
                <c:ptCount val="4"/>
                <c:pt idx="0">
                  <c:v>5</c:v>
                </c:pt>
                <c:pt idx="1">
                  <c:v>3</c:v>
                </c:pt>
                <c:pt idx="2">
                  <c:v>2</c:v>
                </c:pt>
                <c:pt idx="3">
                  <c:v>1</c:v>
                </c:pt>
              </c:numCache>
            </c:numRef>
          </c:val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Series 5</c:v>
                </c:pt>
              </c:strCache>
            </c:strRef>
          </c:tx>
          <c:spPr>
            <a:solidFill>
              <a:schemeClr val="accent5"/>
            </a:solidFill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Sheet1!$F$2:$F$5</c:f>
              <c:numCache>
                <c:formatCode>General</c:formatCode>
                <c:ptCount val="4"/>
                <c:pt idx="0">
                  <c:v>3</c:v>
                </c:pt>
                <c:pt idx="1">
                  <c:v>4</c:v>
                </c:pt>
                <c:pt idx="2">
                  <c:v>3</c:v>
                </c:pt>
                <c:pt idx="3">
                  <c:v>2</c:v>
                </c:pt>
              </c:numCache>
            </c:numRef>
          </c:val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Series 6</c:v>
                </c:pt>
              </c:strCache>
            </c:strRef>
          </c:tx>
          <c:spPr>
            <a:solidFill>
              <a:schemeClr val="accent6"/>
            </a:solidFill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Sheet1!$G$2:$G$5</c:f>
              <c:numCache>
                <c:formatCode>General</c:formatCode>
                <c:ptCount val="4"/>
                <c:pt idx="0">
                  <c:v>4</c:v>
                </c:pt>
                <c:pt idx="1">
                  <c:v>5</c:v>
                </c:pt>
                <c:pt idx="2">
                  <c:v>2</c:v>
                </c:pt>
                <c:pt idx="3">
                  <c:v>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946060656"/>
        <c:axId val="-946068272"/>
      </c:barChart>
      <c:catAx>
        <c:axId val="-9460606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crossAx val="-946068272"/>
        <c:crosses val="autoZero"/>
        <c:auto val="1"/>
        <c:lblAlgn val="ctr"/>
        <c:lblOffset val="100"/>
        <c:noMultiLvlLbl val="0"/>
      </c:catAx>
      <c:valAx>
        <c:axId val="-946068272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-946060656"/>
        <c:crosses val="autoZero"/>
        <c:crossBetween val="between"/>
      </c:valAx>
    </c:plotArea>
    <c:legend>
      <c:legendPos val="r"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</c:spPr>
          <c:invertIfNegative val="0"/>
          <c:cat>
            <c:strRef>
              <c:f>Sheet1!$A$2:$A$5</c:f>
              <c:strCache>
                <c:ptCount val="4"/>
                <c:pt idx="0">
                  <c:v>Cat 1</c:v>
                </c:pt>
                <c:pt idx="1">
                  <c:v>Cat 2</c:v>
                </c:pt>
                <c:pt idx="2">
                  <c:v>Cat 3</c:v>
                </c:pt>
                <c:pt idx="3">
                  <c:v>Cat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</c:spPr>
          <c:invertIfNegative val="0"/>
          <c:cat>
            <c:strRef>
              <c:f>Sheet1!$A$2:$A$5</c:f>
              <c:strCache>
                <c:ptCount val="4"/>
                <c:pt idx="0">
                  <c:v>Cat 1</c:v>
                </c:pt>
                <c:pt idx="1">
                  <c:v>Cat 2</c:v>
                </c:pt>
                <c:pt idx="2">
                  <c:v>Cat 3</c:v>
                </c:pt>
                <c:pt idx="3">
                  <c:v>Cat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/>
            </a:solidFill>
          </c:spPr>
          <c:invertIfNegative val="0"/>
          <c:cat>
            <c:strRef>
              <c:f>Sheet1!$A$2:$A$5</c:f>
              <c:strCache>
                <c:ptCount val="4"/>
                <c:pt idx="0">
                  <c:v>Cat 1</c:v>
                </c:pt>
                <c:pt idx="1">
                  <c:v>Cat 2</c:v>
                </c:pt>
                <c:pt idx="2">
                  <c:v>Cat 3</c:v>
                </c:pt>
                <c:pt idx="3">
                  <c:v>Cat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Series 4</c:v>
                </c:pt>
              </c:strCache>
            </c:strRef>
          </c:tx>
          <c:spPr>
            <a:solidFill>
              <a:schemeClr val="accent4"/>
            </a:solidFill>
          </c:spPr>
          <c:invertIfNegative val="0"/>
          <c:cat>
            <c:strRef>
              <c:f>Sheet1!$A$2:$A$5</c:f>
              <c:strCache>
                <c:ptCount val="4"/>
                <c:pt idx="0">
                  <c:v>Cat 1</c:v>
                </c:pt>
                <c:pt idx="1">
                  <c:v>Cat 2</c:v>
                </c:pt>
                <c:pt idx="2">
                  <c:v>Cat 3</c:v>
                </c:pt>
                <c:pt idx="3">
                  <c:v>Cat 4</c:v>
                </c:pt>
              </c:strCache>
            </c:strRef>
          </c:cat>
          <c:val>
            <c:numRef>
              <c:f>Sheet1!$E$2:$E$5</c:f>
              <c:numCache>
                <c:formatCode>General</c:formatCode>
                <c:ptCount val="4"/>
                <c:pt idx="0">
                  <c:v>5</c:v>
                </c:pt>
                <c:pt idx="1">
                  <c:v>3</c:v>
                </c:pt>
                <c:pt idx="2">
                  <c:v>2</c:v>
                </c:pt>
                <c:pt idx="3">
                  <c:v>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946065008"/>
        <c:axId val="-946064464"/>
      </c:barChart>
      <c:catAx>
        <c:axId val="-946065008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crossAx val="-946064464"/>
        <c:crosses val="autoZero"/>
        <c:auto val="1"/>
        <c:lblAlgn val="ctr"/>
        <c:lblOffset val="100"/>
        <c:noMultiLvlLbl val="0"/>
      </c:catAx>
      <c:valAx>
        <c:axId val="-946064464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-946065008"/>
        <c:crosses val="autoZero"/>
        <c:crossBetween val="between"/>
      </c:valAx>
    </c:plotArea>
    <c:legend>
      <c:legendPos val="b"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>
              <a:solidFill>
                <a:schemeClr val="accent1"/>
              </a:solidFill>
            </a:ln>
          </c:spPr>
          <c:marker>
            <c:symbol val="square"/>
            <c:size val="8"/>
            <c:spPr>
              <a:solidFill>
                <a:schemeClr val="accent1"/>
              </a:solidFill>
              <a:ln>
                <a:noFill/>
              </a:ln>
            </c:spPr>
          </c:marke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ln>
              <a:solidFill>
                <a:schemeClr val="accent2"/>
              </a:solidFill>
            </a:ln>
          </c:spPr>
          <c:marker>
            <c:symbol val="square"/>
            <c:size val="8"/>
            <c:spPr>
              <a:solidFill>
                <a:schemeClr val="accent2"/>
              </a:solidFill>
              <a:ln>
                <a:noFill/>
              </a:ln>
            </c:spPr>
          </c:marke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ln>
              <a:solidFill>
                <a:schemeClr val="accent3"/>
              </a:solidFill>
            </a:ln>
          </c:spPr>
          <c:marker>
            <c:symbol val="square"/>
            <c:size val="8"/>
            <c:spPr>
              <a:solidFill>
                <a:schemeClr val="accent3"/>
              </a:solidFill>
              <a:ln>
                <a:noFill/>
              </a:ln>
            </c:spPr>
          </c:marke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Series 4</c:v>
                </c:pt>
              </c:strCache>
            </c:strRef>
          </c:tx>
          <c:spPr>
            <a:ln>
              <a:solidFill>
                <a:schemeClr val="accent4"/>
              </a:solidFill>
            </a:ln>
          </c:spPr>
          <c:marker>
            <c:symbol val="square"/>
            <c:size val="8"/>
            <c:spPr>
              <a:solidFill>
                <a:schemeClr val="accent4"/>
              </a:solidFill>
              <a:ln>
                <a:noFill/>
              </a:ln>
            </c:spPr>
          </c:marke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Sheet1!$E$2:$E$5</c:f>
              <c:numCache>
                <c:formatCode>General</c:formatCode>
                <c:ptCount val="4"/>
                <c:pt idx="0">
                  <c:v>1</c:v>
                </c:pt>
                <c:pt idx="1">
                  <c:v>3</c:v>
                </c:pt>
                <c:pt idx="2">
                  <c:v>4</c:v>
                </c:pt>
                <c:pt idx="3">
                  <c:v>3.5</c:v>
                </c:pt>
              </c:numCache>
            </c:numRef>
          </c:val>
          <c:smooth val="0"/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Series 5</c:v>
                </c:pt>
              </c:strCache>
            </c:strRef>
          </c:tx>
          <c:spPr>
            <a:ln>
              <a:solidFill>
                <a:schemeClr val="accent5"/>
              </a:solidFill>
            </a:ln>
          </c:spPr>
          <c:marker>
            <c:symbol val="square"/>
            <c:size val="8"/>
            <c:spPr>
              <a:solidFill>
                <a:schemeClr val="accent5"/>
              </a:solidFill>
              <a:ln>
                <a:noFill/>
              </a:ln>
            </c:spPr>
          </c:marke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Sheet1!$F$2:$F$5</c:f>
              <c:numCache>
                <c:formatCode>General</c:formatCode>
                <c:ptCount val="4"/>
                <c:pt idx="0">
                  <c:v>3</c:v>
                </c:pt>
                <c:pt idx="1">
                  <c:v>4</c:v>
                </c:pt>
                <c:pt idx="2">
                  <c:v>3</c:v>
                </c:pt>
                <c:pt idx="3">
                  <c:v>2</c:v>
                </c:pt>
              </c:numCache>
            </c:numRef>
          </c:val>
          <c:smooth val="0"/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Series 6</c:v>
                </c:pt>
              </c:strCache>
            </c:strRef>
          </c:tx>
          <c:spPr>
            <a:ln>
              <a:solidFill>
                <a:schemeClr val="accent6"/>
              </a:solidFill>
            </a:ln>
          </c:spPr>
          <c:marker>
            <c:symbol val="square"/>
            <c:size val="8"/>
            <c:spPr>
              <a:solidFill>
                <a:schemeClr val="accent6"/>
              </a:solidFill>
              <a:ln>
                <a:noFill/>
              </a:ln>
            </c:spPr>
          </c:marke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Sheet1!$G$2:$G$5</c:f>
              <c:numCache>
                <c:formatCode>General</c:formatCode>
                <c:ptCount val="4"/>
                <c:pt idx="0">
                  <c:v>4</c:v>
                </c:pt>
                <c:pt idx="1">
                  <c:v>5</c:v>
                </c:pt>
                <c:pt idx="2">
                  <c:v>2</c:v>
                </c:pt>
                <c:pt idx="3">
                  <c:v>3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943118048"/>
        <c:axId val="-943116416"/>
      </c:lineChart>
      <c:catAx>
        <c:axId val="-943118048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crossAx val="-943116416"/>
        <c:crosses val="autoZero"/>
        <c:auto val="1"/>
        <c:lblAlgn val="ctr"/>
        <c:lblOffset val="100"/>
        <c:noMultiLvlLbl val="0"/>
      </c:catAx>
      <c:valAx>
        <c:axId val="-943116416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-943118048"/>
        <c:crosses val="autoZero"/>
        <c:crossBetween val="between"/>
      </c:valAx>
    </c:plotArea>
    <c:legend>
      <c:legendPos val="r"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>
              <a:solidFill>
                <a:schemeClr val="accent1"/>
              </a:solidFill>
            </a:ln>
          </c:spPr>
          <c:marker>
            <c:symbol val="square"/>
            <c:size val="8"/>
            <c:spPr>
              <a:solidFill>
                <a:schemeClr val="accent1"/>
              </a:solidFill>
              <a:ln>
                <a:noFill/>
              </a:ln>
            </c:spPr>
          </c:marker>
          <c:cat>
            <c:strRef>
              <c:f>Sheet1!$A$2:$A$5</c:f>
              <c:strCache>
                <c:ptCount val="4"/>
                <c:pt idx="0">
                  <c:v>Cat. 1</c:v>
                </c:pt>
                <c:pt idx="1">
                  <c:v>Cat. 2</c:v>
                </c:pt>
                <c:pt idx="2">
                  <c:v>Cat. 3</c:v>
                </c:pt>
                <c:pt idx="3">
                  <c:v>Cat.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ln>
              <a:solidFill>
                <a:schemeClr val="accent2"/>
              </a:solidFill>
            </a:ln>
          </c:spPr>
          <c:marker>
            <c:symbol val="square"/>
            <c:size val="8"/>
            <c:spPr>
              <a:solidFill>
                <a:schemeClr val="accent2"/>
              </a:solidFill>
              <a:ln>
                <a:noFill/>
              </a:ln>
            </c:spPr>
          </c:marker>
          <c:cat>
            <c:strRef>
              <c:f>Sheet1!$A$2:$A$5</c:f>
              <c:strCache>
                <c:ptCount val="4"/>
                <c:pt idx="0">
                  <c:v>Cat. 1</c:v>
                </c:pt>
                <c:pt idx="1">
                  <c:v>Cat. 2</c:v>
                </c:pt>
                <c:pt idx="2">
                  <c:v>Cat. 3</c:v>
                </c:pt>
                <c:pt idx="3">
                  <c:v>Cat.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ln>
              <a:solidFill>
                <a:schemeClr val="accent3"/>
              </a:solidFill>
            </a:ln>
          </c:spPr>
          <c:marker>
            <c:symbol val="square"/>
            <c:size val="8"/>
            <c:spPr>
              <a:solidFill>
                <a:schemeClr val="accent3"/>
              </a:solidFill>
              <a:ln>
                <a:noFill/>
              </a:ln>
            </c:spPr>
          </c:marker>
          <c:cat>
            <c:strRef>
              <c:f>Sheet1!$A$2:$A$5</c:f>
              <c:strCache>
                <c:ptCount val="4"/>
                <c:pt idx="0">
                  <c:v>Cat. 1</c:v>
                </c:pt>
                <c:pt idx="1">
                  <c:v>Cat. 2</c:v>
                </c:pt>
                <c:pt idx="2">
                  <c:v>Cat. 3</c:v>
                </c:pt>
                <c:pt idx="3">
                  <c:v>Cat.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Series 4</c:v>
                </c:pt>
              </c:strCache>
            </c:strRef>
          </c:tx>
          <c:spPr>
            <a:ln>
              <a:solidFill>
                <a:schemeClr val="accent4"/>
              </a:solidFill>
            </a:ln>
          </c:spPr>
          <c:marker>
            <c:symbol val="square"/>
            <c:size val="8"/>
            <c:spPr>
              <a:solidFill>
                <a:schemeClr val="accent4"/>
              </a:solidFill>
              <a:ln>
                <a:noFill/>
              </a:ln>
            </c:spPr>
          </c:marker>
          <c:cat>
            <c:strRef>
              <c:f>Sheet1!$A$2:$A$5</c:f>
              <c:strCache>
                <c:ptCount val="4"/>
                <c:pt idx="0">
                  <c:v>Cat. 1</c:v>
                </c:pt>
                <c:pt idx="1">
                  <c:v>Cat. 2</c:v>
                </c:pt>
                <c:pt idx="2">
                  <c:v>Cat. 3</c:v>
                </c:pt>
                <c:pt idx="3">
                  <c:v>Cat. 4</c:v>
                </c:pt>
              </c:strCache>
            </c:strRef>
          </c:cat>
          <c:val>
            <c:numRef>
              <c:f>Sheet1!$E$2:$E$5</c:f>
              <c:numCache>
                <c:formatCode>General</c:formatCode>
                <c:ptCount val="4"/>
                <c:pt idx="0">
                  <c:v>1</c:v>
                </c:pt>
                <c:pt idx="1">
                  <c:v>3</c:v>
                </c:pt>
                <c:pt idx="2">
                  <c:v>4</c:v>
                </c:pt>
                <c:pt idx="3">
                  <c:v>3.5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943120768"/>
        <c:axId val="-943110976"/>
      </c:lineChart>
      <c:catAx>
        <c:axId val="-943120768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crossAx val="-943110976"/>
        <c:crosses val="autoZero"/>
        <c:auto val="1"/>
        <c:lblAlgn val="ctr"/>
        <c:lblOffset val="100"/>
        <c:noMultiLvlLbl val="0"/>
      </c:catAx>
      <c:valAx>
        <c:axId val="-943110976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-943120768"/>
        <c:crosses val="autoZero"/>
        <c:crossBetween val="between"/>
      </c:valAx>
    </c:plotArea>
    <c:legend>
      <c:legendPos val="b"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</c:spPr>
          </c:dPt>
          <c:dPt>
            <c:idx val="1"/>
            <c:bubble3D val="0"/>
            <c:spPr>
              <a:solidFill>
                <a:schemeClr val="accent2"/>
              </a:solidFill>
            </c:spPr>
          </c:dPt>
          <c:dPt>
            <c:idx val="2"/>
            <c:bubble3D val="0"/>
            <c:spPr>
              <a:solidFill>
                <a:schemeClr val="accent3"/>
              </a:solidFill>
            </c:spPr>
          </c:dPt>
          <c:dPt>
            <c:idx val="3"/>
            <c:bubble3D val="0"/>
            <c:spPr>
              <a:solidFill>
                <a:schemeClr val="accent4"/>
              </a:solidFill>
            </c:spPr>
          </c:dPt>
          <c:dPt>
            <c:idx val="4"/>
            <c:bubble3D val="0"/>
            <c:spPr>
              <a:solidFill>
                <a:schemeClr val="accent5"/>
              </a:solidFill>
            </c:spPr>
          </c:dPt>
          <c:dPt>
            <c:idx val="5"/>
            <c:bubble3D val="0"/>
            <c:spPr>
              <a:solidFill>
                <a:schemeClr val="accent6"/>
              </a:solidFill>
            </c:spPr>
          </c:dPt>
          <c:cat>
            <c:strRef>
              <c:f>Sheet1!$A$2:$A$7</c:f>
              <c:strCache>
                <c:ptCount val="6"/>
                <c:pt idx="0">
                  <c:v>Series 1</c:v>
                </c:pt>
                <c:pt idx="1">
                  <c:v>Series 2</c:v>
                </c:pt>
                <c:pt idx="2">
                  <c:v>Series 3</c:v>
                </c:pt>
                <c:pt idx="3">
                  <c:v>Series 4</c:v>
                </c:pt>
                <c:pt idx="4">
                  <c:v>Series 5</c:v>
                </c:pt>
                <c:pt idx="5">
                  <c:v>Series 6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11</c:v>
                </c:pt>
                <c:pt idx="1">
                  <c:v>3</c:v>
                </c:pt>
                <c:pt idx="2">
                  <c:v>2</c:v>
                </c:pt>
                <c:pt idx="3">
                  <c:v>1.5</c:v>
                </c:pt>
                <c:pt idx="4">
                  <c:v>1</c:v>
                </c:pt>
                <c:pt idx="5">
                  <c:v>0.5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</c:plotArea>
    <c:legend>
      <c:legendPos val="r"/>
      <c:overlay val="0"/>
    </c:legend>
    <c:plotVisOnly val="1"/>
    <c:dispBlanksAs val="zero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</c:spPr>
          </c:dPt>
          <c:dPt>
            <c:idx val="1"/>
            <c:bubble3D val="0"/>
            <c:spPr>
              <a:solidFill>
                <a:schemeClr val="accent2"/>
              </a:solidFill>
            </c:spPr>
          </c:dPt>
          <c:dPt>
            <c:idx val="2"/>
            <c:bubble3D val="0"/>
            <c:spPr>
              <a:solidFill>
                <a:schemeClr val="accent3"/>
              </a:solidFill>
            </c:spPr>
          </c:dPt>
          <c:dPt>
            <c:idx val="3"/>
            <c:bubble3D val="0"/>
            <c:spPr>
              <a:solidFill>
                <a:schemeClr val="accent4"/>
              </a:solidFill>
            </c:spPr>
          </c:dPt>
          <c:cat>
            <c:strRef>
              <c:f>Sheet1!$A$2:$A$5</c:f>
              <c:strCache>
                <c:ptCount val="4"/>
                <c:pt idx="0">
                  <c:v>Series 1</c:v>
                </c:pt>
                <c:pt idx="1">
                  <c:v>Series 2</c:v>
                </c:pt>
                <c:pt idx="2">
                  <c:v>Series 3</c:v>
                </c:pt>
                <c:pt idx="3">
                  <c:v>Series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11</c:v>
                </c:pt>
                <c:pt idx="1">
                  <c:v>3</c:v>
                </c:pt>
                <c:pt idx="2">
                  <c:v>2</c:v>
                </c:pt>
                <c:pt idx="3">
                  <c:v>1.5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</c:plotArea>
    <c:legend>
      <c:legendPos val="b"/>
      <c:overlay val="0"/>
    </c:legend>
    <c:plotVisOnly val="1"/>
    <c:dispBlanksAs val="zero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0449CD-19C8-44C0-A36B-1667EDB1312B}" type="datetimeFigureOut">
              <a:rPr lang="en-US" smtClean="0"/>
              <a:t>12/10/2017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C7A2D6-6A74-4789-8A27-67CDFFE8E4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0795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4C511E-AA3B-43E3-B946-406AB5E4C4BB}" type="datetimeFigureOut">
              <a:rPr lang="en-US" smtClean="0"/>
              <a:pPr/>
              <a:t>12/10/2017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E4A049-8685-4352-9DC2-828F08FD54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2590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l"/>
            <a:r>
              <a:rPr lang="en-US" b="0" dirty="0" smtClean="0">
                <a:latin typeface="Calibri" pitchFamily="34" charset="0"/>
              </a:rPr>
              <a:t>This PowerPoint</a:t>
            </a:r>
            <a:r>
              <a:rPr lang="en-US" b="0" baseline="0" dirty="0" smtClean="0">
                <a:latin typeface="Calibri" pitchFamily="34" charset="0"/>
              </a:rPr>
              <a:t> Template includes a series of slide masters with predefined layouts and color schemes for formatting slides</a:t>
            </a:r>
          </a:p>
          <a:p>
            <a:pPr algn="l">
              <a:buFont typeface="Arial" pitchFamily="34" charset="0"/>
              <a:buChar char="•"/>
            </a:pPr>
            <a:r>
              <a:rPr lang="en-US" b="0" baseline="0" dirty="0" smtClean="0">
                <a:latin typeface="Calibri" pitchFamily="34" charset="0"/>
              </a:rPr>
              <a:t> Slide Masters are displayed when you right click on a slide and select </a:t>
            </a:r>
            <a:r>
              <a:rPr lang="en-US" b="1" baseline="0" dirty="0" smtClean="0">
                <a:latin typeface="Calibri" pitchFamily="34" charset="0"/>
              </a:rPr>
              <a:t>Layout</a:t>
            </a:r>
            <a:r>
              <a:rPr lang="en-US" b="0" baseline="0" dirty="0" smtClean="0">
                <a:latin typeface="Calibri" pitchFamily="34" charset="0"/>
              </a:rPr>
              <a:t> from menu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A09BFF-9304-4EE8-967B-56F816FBB8C1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7415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42E4EEC-242E-4699-A735-AC67A337252C}" type="slidenum">
              <a:rPr lang="en-US"/>
              <a:pPr/>
              <a:t>13</a:t>
            </a:fld>
            <a:endParaRPr lang="en-US"/>
          </a:p>
        </p:txBody>
      </p:sp>
      <p:sp>
        <p:nvSpPr>
          <p:cNvPr id="5959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59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1539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42E4EEC-242E-4699-A735-AC67A337252C}" type="slidenum">
              <a:rPr lang="en-US"/>
              <a:pPr/>
              <a:t>14</a:t>
            </a:fld>
            <a:endParaRPr lang="en-US"/>
          </a:p>
        </p:txBody>
      </p:sp>
      <p:sp>
        <p:nvSpPr>
          <p:cNvPr id="5959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59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01561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42E4EEC-242E-4699-A735-AC67A337252C}" type="slidenum">
              <a:rPr lang="en-US"/>
              <a:pPr/>
              <a:t>15</a:t>
            </a:fld>
            <a:endParaRPr lang="en-US"/>
          </a:p>
        </p:txBody>
      </p:sp>
      <p:sp>
        <p:nvSpPr>
          <p:cNvPr id="5959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59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8612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42E4EEC-242E-4699-A735-AC67A337252C}" type="slidenum">
              <a:rPr lang="en-US"/>
              <a:pPr/>
              <a:t>16</a:t>
            </a:fld>
            <a:endParaRPr lang="en-US"/>
          </a:p>
        </p:txBody>
      </p:sp>
      <p:sp>
        <p:nvSpPr>
          <p:cNvPr id="5959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59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9566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200F2CE-DAA7-4DEE-8EED-08DDA41E7B9E}" type="slidenum">
              <a:rPr lang="en-US"/>
              <a:pPr/>
              <a:t>18</a:t>
            </a:fld>
            <a:endParaRPr lang="en-US"/>
          </a:p>
        </p:txBody>
      </p:sp>
      <p:sp>
        <p:nvSpPr>
          <p:cNvPr id="6021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21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80359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42E4EEC-242E-4699-A735-AC67A337252C}" type="slidenum">
              <a:rPr lang="en-US"/>
              <a:pPr/>
              <a:t>19</a:t>
            </a:fld>
            <a:endParaRPr lang="en-US"/>
          </a:p>
        </p:txBody>
      </p:sp>
      <p:sp>
        <p:nvSpPr>
          <p:cNvPr id="5959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59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3427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42E4EEC-242E-4699-A735-AC67A337252C}" type="slidenum">
              <a:rPr lang="en-US"/>
              <a:pPr/>
              <a:t>20</a:t>
            </a:fld>
            <a:endParaRPr lang="en-US"/>
          </a:p>
        </p:txBody>
      </p:sp>
      <p:sp>
        <p:nvSpPr>
          <p:cNvPr id="5959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59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37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5863" y="696913"/>
            <a:ext cx="4546600" cy="3409950"/>
          </a:xfrm>
          <a:ln/>
        </p:spPr>
      </p:sp>
      <p:sp>
        <p:nvSpPr>
          <p:cNvPr id="686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3652" y="4339341"/>
            <a:ext cx="5076721" cy="4106681"/>
          </a:xfrm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1376471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9A5DE6D-E175-4148-9E10-6581D2914173}" type="slidenum">
              <a:rPr lang="en-US"/>
              <a:pPr/>
              <a:t>22</a:t>
            </a:fld>
            <a:endParaRPr lang="en-US"/>
          </a:p>
        </p:txBody>
      </p:sp>
      <p:sp>
        <p:nvSpPr>
          <p:cNvPr id="589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98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Wingdings" pitchFamily="2" charset="2"/>
              <a:buNone/>
            </a:pPr>
            <a:r>
              <a:rPr lang="en-US" b="0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18273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A09BFF-9304-4EE8-967B-56F816FBB8C1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6919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42E4EEC-242E-4699-A735-AC67A337252C}" type="slidenum">
              <a:rPr lang="en-US"/>
              <a:pPr/>
              <a:t>3</a:t>
            </a:fld>
            <a:endParaRPr lang="en-US"/>
          </a:p>
        </p:txBody>
      </p:sp>
      <p:sp>
        <p:nvSpPr>
          <p:cNvPr id="5959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59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Robots are quickly becoming a staple in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everyone’s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living room, with the likes of Alexa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 Google Home acting as virtual assistants that aid in everyday tasks. These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first-wave</a:t>
            </a:r>
            <a:endParaRPr lang="en-US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household assistant robots primarily focus on verbal interactions, and are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fixed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 one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location. Recent developments have started to branch out, with computer vision bringing a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whole new domain of possibilities to these devices.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Jibo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a robot out of the MIT Media Lab,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 an example of that.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Jibo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is a natural extension of the Alexa concept, acting as a mobile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home assistant. Computer vision is not only used to navigate, but also for the recognition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 common faces in the household, among other functions. While the goal of this project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 not completely in line with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Jibo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it represents one of the many ways that these personal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assistants can intersect with computer vision.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main motivation behind this project is the struggle of finding items on a heavily used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desk. On an active workbench, tools and other useful items are frequently getting picked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up, used, and placed down somewhere else. While good standard operating procedures will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make sure all the parts end up where they're expected to be, it's very easy to quickly lose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track of items.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690013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eaLnBrk="1" hangingPunct="1">
              <a:buFontTx/>
              <a:buNone/>
            </a:pPr>
            <a:r>
              <a:rPr lang="en-US" b="1" dirty="0" smtClean="0"/>
              <a:t>BEST PRACTICES: </a:t>
            </a:r>
          </a:p>
          <a:p>
            <a:pPr eaLnBrk="1" hangingPunct="1">
              <a:buFont typeface="Arial" pitchFamily="34" charset="0"/>
              <a:buChar char="•"/>
            </a:pPr>
            <a:r>
              <a:rPr lang="en-US" b="0" dirty="0" smtClean="0"/>
              <a:t> Open</a:t>
            </a:r>
            <a:r>
              <a:rPr lang="en-US" b="0" baseline="0" dirty="0" smtClean="0"/>
              <a:t> Excel 2007 before creating charts in PowerPoint</a:t>
            </a:r>
          </a:p>
          <a:p>
            <a:pPr eaLnBrk="1" hangingPunct="1">
              <a:buFont typeface="Arial" pitchFamily="34" charset="0"/>
              <a:buChar char="•"/>
            </a:pPr>
            <a:r>
              <a:rPr lang="en-US" b="0" baseline="0" dirty="0" smtClean="0"/>
              <a:t> Duplicate this slide and edit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FE677A-78C3-4723-ABCD-0025B1878800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67676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eaLnBrk="1" hangingPunct="1">
              <a:buFontTx/>
              <a:buNone/>
            </a:pPr>
            <a:r>
              <a:rPr lang="en-US" b="1" dirty="0" smtClean="0"/>
              <a:t>BEST PRACTICES: </a:t>
            </a:r>
          </a:p>
          <a:p>
            <a:pPr eaLnBrk="1" hangingPunct="1">
              <a:buFont typeface="Arial" pitchFamily="34" charset="0"/>
              <a:buChar char="•"/>
            </a:pPr>
            <a:r>
              <a:rPr lang="en-US" b="0" dirty="0" smtClean="0"/>
              <a:t> Open</a:t>
            </a:r>
            <a:r>
              <a:rPr lang="en-US" b="0" baseline="0" dirty="0" smtClean="0"/>
              <a:t> Excel 2007 before creating charts in PowerPoint</a:t>
            </a:r>
          </a:p>
          <a:p>
            <a:pPr eaLnBrk="1" hangingPunct="1">
              <a:buFont typeface="Arial" pitchFamily="34" charset="0"/>
              <a:buChar char="•"/>
            </a:pPr>
            <a:r>
              <a:rPr lang="en-US" b="0" baseline="0" dirty="0" smtClean="0"/>
              <a:t> Duplicate this slide and edit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FE677A-78C3-4723-ABCD-0025B1878800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4661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eaLnBrk="1" hangingPunct="1">
              <a:buFontTx/>
              <a:buNone/>
            </a:pPr>
            <a:r>
              <a:rPr lang="en-US" b="1" dirty="0" smtClean="0"/>
              <a:t>BEST PRACTICES: </a:t>
            </a:r>
          </a:p>
          <a:p>
            <a:pPr eaLnBrk="1" hangingPunct="1">
              <a:buFont typeface="Arial" pitchFamily="34" charset="0"/>
              <a:buChar char="•"/>
            </a:pPr>
            <a:r>
              <a:rPr lang="en-US" b="0" dirty="0" smtClean="0"/>
              <a:t> Open</a:t>
            </a:r>
            <a:r>
              <a:rPr lang="en-US" b="0" baseline="0" dirty="0" smtClean="0"/>
              <a:t> Excel 2007 before creating charts in PowerPoint</a:t>
            </a:r>
          </a:p>
          <a:p>
            <a:pPr eaLnBrk="1" hangingPunct="1">
              <a:buFont typeface="Arial" pitchFamily="34" charset="0"/>
              <a:buChar char="•"/>
            </a:pPr>
            <a:r>
              <a:rPr lang="en-US" b="0" baseline="0" dirty="0" smtClean="0"/>
              <a:t> Duplicate this slide and edit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FE677A-78C3-4723-ABCD-0025B1878800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05642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eaLnBrk="1" hangingPunct="1">
              <a:buFontTx/>
              <a:buNone/>
            </a:pPr>
            <a:r>
              <a:rPr lang="en-US" b="1" dirty="0" smtClean="0"/>
              <a:t>BEST PRACTICES: </a:t>
            </a:r>
          </a:p>
          <a:p>
            <a:pPr eaLnBrk="1" hangingPunct="1">
              <a:buFont typeface="Arial" pitchFamily="34" charset="0"/>
              <a:buChar char="•"/>
            </a:pPr>
            <a:r>
              <a:rPr lang="en-US" b="0" dirty="0" smtClean="0"/>
              <a:t> Open</a:t>
            </a:r>
            <a:r>
              <a:rPr lang="en-US" b="0" baseline="0" dirty="0" smtClean="0"/>
              <a:t> Excel 2007 before creating charts in PowerPoint</a:t>
            </a:r>
          </a:p>
          <a:p>
            <a:pPr eaLnBrk="1" hangingPunct="1">
              <a:buFont typeface="Arial" pitchFamily="34" charset="0"/>
              <a:buChar char="•"/>
            </a:pPr>
            <a:r>
              <a:rPr lang="en-US" b="0" baseline="0" dirty="0" smtClean="0"/>
              <a:t> Duplicate this slide and edit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FE677A-78C3-4723-ABCD-0025B1878800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41295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2190F28-0818-4B04-AB54-DE148D58546F}" type="slidenum">
              <a:rPr lang="en-US"/>
              <a:pPr/>
              <a:t>29</a:t>
            </a:fld>
            <a:endParaRPr lang="en-US"/>
          </a:p>
        </p:txBody>
      </p:sp>
      <p:sp>
        <p:nvSpPr>
          <p:cNvPr id="6154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54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r>
              <a:rPr lang="en-US" b="1" dirty="0" smtClean="0"/>
              <a:t>BEST PRACTICES: </a:t>
            </a:r>
          </a:p>
          <a:p>
            <a:pPr eaLnBrk="1" hangingPunct="1">
              <a:buFont typeface="Arial" pitchFamily="34" charset="0"/>
              <a:buChar char="•"/>
            </a:pPr>
            <a:r>
              <a:rPr lang="en-US" b="0" dirty="0" smtClean="0"/>
              <a:t> Open</a:t>
            </a:r>
            <a:r>
              <a:rPr lang="en-US" b="0" baseline="0" dirty="0" smtClean="0"/>
              <a:t> Excel 2007 before creating charts in PowerPoint</a:t>
            </a:r>
          </a:p>
          <a:p>
            <a:pPr eaLnBrk="1" hangingPunct="1">
              <a:buFont typeface="Arial" pitchFamily="34" charset="0"/>
              <a:buChar char="•"/>
            </a:pPr>
            <a:r>
              <a:rPr lang="en-US" b="0" baseline="0" dirty="0" smtClean="0"/>
              <a:t> Duplicate this slide and edit data</a:t>
            </a:r>
          </a:p>
        </p:txBody>
      </p:sp>
    </p:spTree>
    <p:extLst>
      <p:ext uri="{BB962C8B-B14F-4D97-AF65-F5344CB8AC3E}">
        <p14:creationId xmlns:p14="http://schemas.microsoft.com/office/powerpoint/2010/main" val="399105820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2190F28-0818-4B04-AB54-DE148D58546F}" type="slidenum">
              <a:rPr lang="en-US"/>
              <a:pPr/>
              <a:t>30</a:t>
            </a:fld>
            <a:endParaRPr lang="en-US"/>
          </a:p>
        </p:txBody>
      </p:sp>
      <p:sp>
        <p:nvSpPr>
          <p:cNvPr id="6154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54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r>
              <a:rPr lang="en-US" b="1" dirty="0" smtClean="0"/>
              <a:t>BEST PRACTICES: </a:t>
            </a:r>
          </a:p>
          <a:p>
            <a:pPr eaLnBrk="1" hangingPunct="1">
              <a:buFont typeface="Arial" pitchFamily="34" charset="0"/>
              <a:buChar char="•"/>
            </a:pPr>
            <a:r>
              <a:rPr lang="en-US" b="0" dirty="0" smtClean="0"/>
              <a:t> Open</a:t>
            </a:r>
            <a:r>
              <a:rPr lang="en-US" b="0" baseline="0" dirty="0" smtClean="0"/>
              <a:t> Excel 2007 before creating charts in PowerPoint</a:t>
            </a:r>
          </a:p>
          <a:p>
            <a:pPr eaLnBrk="1" hangingPunct="1">
              <a:buFont typeface="Arial" pitchFamily="34" charset="0"/>
              <a:buChar char="•"/>
            </a:pPr>
            <a:r>
              <a:rPr lang="en-US" b="0" baseline="0" dirty="0" smtClean="0"/>
              <a:t> Duplicate this slide and edit data</a:t>
            </a:r>
          </a:p>
        </p:txBody>
      </p:sp>
    </p:spTree>
    <p:extLst>
      <p:ext uri="{BB962C8B-B14F-4D97-AF65-F5344CB8AC3E}">
        <p14:creationId xmlns:p14="http://schemas.microsoft.com/office/powerpoint/2010/main" val="35453696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42E4EEC-242E-4699-A735-AC67A337252C}" type="slidenum">
              <a:rPr lang="en-US"/>
              <a:pPr/>
              <a:t>4</a:t>
            </a:fld>
            <a:endParaRPr lang="en-US"/>
          </a:p>
        </p:txBody>
      </p:sp>
      <p:sp>
        <p:nvSpPr>
          <p:cNvPr id="5959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59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goal of this project is to start the foundation of a lab assistant robot that has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capability of tracking common items found on a workbench in pseudo real-time. When a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user queries the robot, it should be able to tell the user where a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specific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tool is, in a way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that would make sense to the user. Initially, the objects being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identified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would come from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 preset bank of objects that have been pre-trained. However, the end product will likely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have to be trainable on new objects by the user.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 this project, the main topic of focus is object tracking. After all, the rest of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features are both fairly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difficult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(and thus time-consuming), and out of scope of the computer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vision task. As such, the goal is to be able to detect a number of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different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objects, identify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what they are, and track them as they move across a camera.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06408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9A5DE6D-E175-4148-9E10-6581D2914173}" type="slidenum">
              <a:rPr lang="en-US"/>
              <a:pPr/>
              <a:t>5</a:t>
            </a:fld>
            <a:endParaRPr lang="en-US"/>
          </a:p>
        </p:txBody>
      </p:sp>
      <p:sp>
        <p:nvSpPr>
          <p:cNvPr id="589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98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Wingdings" pitchFamily="2" charset="2"/>
              <a:buNone/>
            </a:pPr>
            <a:r>
              <a:rPr lang="en-US" b="0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60803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42E4EEC-242E-4699-A735-AC67A337252C}" type="slidenum">
              <a:rPr lang="en-US"/>
              <a:pPr/>
              <a:t>6</a:t>
            </a:fld>
            <a:endParaRPr lang="en-US"/>
          </a:p>
        </p:txBody>
      </p:sp>
      <p:sp>
        <p:nvSpPr>
          <p:cNvPr id="5959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59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491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42E4EEC-242E-4699-A735-AC67A337252C}" type="slidenum">
              <a:rPr lang="en-US"/>
              <a:pPr/>
              <a:t>9</a:t>
            </a:fld>
            <a:endParaRPr lang="en-US"/>
          </a:p>
        </p:txBody>
      </p:sp>
      <p:sp>
        <p:nvSpPr>
          <p:cNvPr id="5959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59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7505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42E4EEC-242E-4699-A735-AC67A337252C}" type="slidenum">
              <a:rPr lang="en-US"/>
              <a:pPr/>
              <a:t>10</a:t>
            </a:fld>
            <a:endParaRPr lang="en-US"/>
          </a:p>
        </p:txBody>
      </p:sp>
      <p:sp>
        <p:nvSpPr>
          <p:cNvPr id="5959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59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19095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42E4EEC-242E-4699-A735-AC67A337252C}" type="slidenum">
              <a:rPr lang="en-US"/>
              <a:pPr/>
              <a:t>11</a:t>
            </a:fld>
            <a:endParaRPr lang="en-US"/>
          </a:p>
        </p:txBody>
      </p:sp>
      <p:sp>
        <p:nvSpPr>
          <p:cNvPr id="5959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59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437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42E4EEC-242E-4699-A735-AC67A337252C}" type="slidenum">
              <a:rPr lang="en-US"/>
              <a:pPr/>
              <a:t>12</a:t>
            </a:fld>
            <a:endParaRPr lang="en-US"/>
          </a:p>
        </p:txBody>
      </p:sp>
      <p:sp>
        <p:nvSpPr>
          <p:cNvPr id="5959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59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845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eyWatermark-20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5185590" y="2981885"/>
            <a:ext cx="3958410" cy="387611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86000"/>
            <a:ext cx="6858000" cy="1524000"/>
          </a:xfrm>
        </p:spPr>
        <p:txBody>
          <a:bodyPr>
            <a:noAutofit/>
          </a:bodyPr>
          <a:lstStyle>
            <a:lvl1pPr>
              <a:defRPr sz="40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041648"/>
            <a:ext cx="6858000" cy="990600"/>
          </a:xfrm>
        </p:spPr>
        <p:txBody>
          <a:bodyPr anchor="t" anchorCtr="0">
            <a:normAutofit/>
          </a:bodyPr>
          <a:lstStyle>
            <a:lvl1pPr marL="0" indent="0" algn="l">
              <a:buNone/>
              <a:defRPr sz="28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13" name="Picture 3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990600"/>
            <a:ext cx="2743200" cy="8893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hf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457200" y="1524000"/>
            <a:ext cx="5867400" cy="4648200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553200" y="1524000"/>
            <a:ext cx="2133600" cy="46482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24937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Re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2225" y="1433513"/>
            <a:ext cx="4019550" cy="399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2590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4"/>
          <p:cNvPicPr>
            <a:picLocks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352" y="986500"/>
            <a:ext cx="2743200" cy="8869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5590" y="2981885"/>
            <a:ext cx="3958410" cy="38761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86000"/>
            <a:ext cx="6858000" cy="1524000"/>
          </a:xfrm>
        </p:spPr>
        <p:txBody>
          <a:bodyPr>
            <a:noAutofit/>
          </a:bodyPr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041648"/>
            <a:ext cx="6858000" cy="990600"/>
          </a:xfrm>
        </p:spPr>
        <p:txBody>
          <a:bodyPr anchor="t" anchorCtr="0">
            <a:normAutofit/>
          </a:bodyPr>
          <a:lstStyle>
            <a:lvl1pPr marL="0" indent="0" algn="l">
              <a:buNone/>
              <a:defRPr sz="2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60641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/>
          <p:cNvPicPr>
            <a:picLocks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352" y="986500"/>
            <a:ext cx="2743200" cy="8869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86000"/>
            <a:ext cx="6858000" cy="1524000"/>
          </a:xfrm>
        </p:spPr>
        <p:txBody>
          <a:bodyPr>
            <a:noAutofit/>
          </a:bodyPr>
          <a:lstStyle>
            <a:lvl1pPr>
              <a:defRPr sz="4000">
                <a:solidFill>
                  <a:schemeClr val="bg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038600"/>
            <a:ext cx="6858000" cy="990600"/>
          </a:xfrm>
        </p:spPr>
        <p:txBody>
          <a:bodyPr anchor="t" anchorCtr="0">
            <a:normAutofit/>
          </a:bodyPr>
          <a:lstStyle>
            <a:lvl1pPr marL="0" indent="0" algn="l">
              <a:buNone/>
              <a:defRPr sz="2800">
                <a:solidFill>
                  <a:schemeClr val="bg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4648" y="2980944"/>
            <a:ext cx="3959371" cy="3877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1596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5590" y="2981885"/>
            <a:ext cx="3958410" cy="38761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685800"/>
            <a:ext cx="6858000" cy="1676400"/>
          </a:xfrm>
        </p:spPr>
        <p:txBody>
          <a:bodyPr anchor="b" anchorCtr="0"/>
          <a:lstStyle>
            <a:lvl1pPr algn="l">
              <a:defRPr lang="en-US" sz="40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0" y="2362200"/>
            <a:ext cx="6858000" cy="914400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800">
                <a:solidFill>
                  <a:schemeClr val="bg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FEBEB0A-9E3D-4B14-9782-E2AE3DA60D9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457200" y="6400800"/>
            <a:ext cx="5105400" cy="304800"/>
          </a:xfrm>
          <a:prstGeom prst="rect">
            <a:avLst/>
          </a:prstGeom>
        </p:spPr>
        <p:txBody>
          <a:bodyPr/>
          <a:lstStyle>
            <a:lvl1pPr>
              <a:defRPr sz="1600" b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3213315"/>
      </p:ext>
    </p:extLst>
  </p:cSld>
  <p:clrMapOvr>
    <a:masterClrMapping/>
  </p:clrMapOvr>
  <p:hf hd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3"/>
          <p:cNvSpPr>
            <a:spLocks noGrp="1"/>
          </p:cNvSpPr>
          <p:nvPr>
            <p:ph type="title"/>
          </p:nvPr>
        </p:nvSpPr>
        <p:spPr/>
        <p:txBody>
          <a:bodyPr anchor="b" anchorCtr="0"/>
          <a:lstStyle>
            <a:extLst/>
          </a:lstStyle>
          <a:p>
            <a:r>
              <a:rPr lang="en-US" noProof="1" smtClean="0"/>
              <a:t>Click to edit Master title style</a:t>
            </a:r>
            <a:endParaRPr lang="en-US" dirty="0"/>
          </a:p>
        </p:txBody>
      </p:sp>
      <p:sp>
        <p:nvSpPr>
          <p:cNvPr id="14" name="Rectangle 6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/>
            <a:r>
              <a:rPr lang="en-US" noProof="1" smtClean="0"/>
              <a:t>Click to edit Master text styles</a:t>
            </a:r>
          </a:p>
          <a:p>
            <a:pPr lvl="1"/>
            <a:r>
              <a:rPr lang="en-US" noProof="1" smtClean="0"/>
              <a:t>Second level</a:t>
            </a:r>
          </a:p>
          <a:p>
            <a:pPr lvl="2"/>
            <a:r>
              <a:rPr lang="en-US" noProof="1" smtClean="0"/>
              <a:t>Third level</a:t>
            </a:r>
          </a:p>
          <a:p>
            <a:pPr lvl="3"/>
            <a:r>
              <a:rPr lang="en-US" noProof="1" smtClean="0"/>
              <a:t>Fourth level</a:t>
            </a:r>
          </a:p>
          <a:p>
            <a:pPr lvl="4"/>
            <a:r>
              <a:rPr lang="en-US" noProof="1" smtClean="0"/>
              <a:t>Fifth level</a:t>
            </a:r>
            <a:endParaRPr lang="en-US"/>
          </a:p>
        </p:txBody>
      </p:sp>
      <p:sp>
        <p:nvSpPr>
          <p:cNvPr id="27" name="Rectangle 1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  <p:sp>
        <p:nvSpPr>
          <p:cNvPr id="24" name="Rectangle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963B0023-0CED-47F7-85AE-654F0B232C2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337043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62000" y="1676400"/>
            <a:ext cx="3657600" cy="4495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6400"/>
            <a:ext cx="3657600" cy="4495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Rectangle 19"/>
          <p:cNvSpPr>
            <a:spLocks noGrp="1"/>
          </p:cNvSpPr>
          <p:nvPr>
            <p:ph type="ftr" sz="quarter" idx="11"/>
          </p:nvPr>
        </p:nvSpPr>
        <p:spPr>
          <a:xfrm>
            <a:off x="457200" y="6400800"/>
            <a:ext cx="5105400" cy="304800"/>
          </a:xfrm>
        </p:spPr>
        <p:txBody>
          <a:bodyPr/>
          <a:lstStyle>
            <a:extLst/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549450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0" y="1496736"/>
            <a:ext cx="3657600" cy="639762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62000" y="2216400"/>
            <a:ext cx="3657600" cy="3955800"/>
          </a:xfrm>
        </p:spPr>
        <p:txBody>
          <a:bodyPr anchor="t" anchorCtr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1496736"/>
            <a:ext cx="3657600" cy="639762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8200" y="2216400"/>
            <a:ext cx="3657600" cy="3955800"/>
          </a:xfrm>
        </p:spPr>
        <p:txBody>
          <a:bodyPr anchor="t" anchorCtr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19"/>
          <p:cNvSpPr>
            <a:spLocks noGrp="1"/>
          </p:cNvSpPr>
          <p:nvPr>
            <p:ph type="ftr" sz="quarter" idx="11"/>
          </p:nvPr>
        </p:nvSpPr>
        <p:spPr>
          <a:xfrm>
            <a:off x="457200" y="6400800"/>
            <a:ext cx="5105400" cy="304800"/>
          </a:xfrm>
        </p:spPr>
        <p:txBody>
          <a:bodyPr/>
          <a:lstStyle>
            <a:extLst/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202042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Rectangle 19"/>
          <p:cNvSpPr>
            <a:spLocks noGrp="1"/>
          </p:cNvSpPr>
          <p:nvPr>
            <p:ph type="ftr" sz="quarter" idx="11"/>
          </p:nvPr>
        </p:nvSpPr>
        <p:spPr>
          <a:xfrm>
            <a:off x="457200" y="6400800"/>
            <a:ext cx="5105400" cy="304800"/>
          </a:xfrm>
        </p:spPr>
        <p:txBody>
          <a:bodyPr/>
          <a:lstStyle>
            <a:extLst/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74169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-2097" y="6391656"/>
            <a:ext cx="459297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FEBEB0A-9E3D-4B14-9782-E2AE3DA60D9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Rectangle 19"/>
          <p:cNvSpPr>
            <a:spLocks noGrp="1"/>
          </p:cNvSpPr>
          <p:nvPr>
            <p:ph type="ftr" sz="quarter" idx="11"/>
          </p:nvPr>
        </p:nvSpPr>
        <p:spPr>
          <a:xfrm>
            <a:off x="457200" y="6400800"/>
            <a:ext cx="5105400" cy="3048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1062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2">
    <p:bg>
      <p:bgPr>
        <a:solidFill>
          <a:srgbClr val="AB19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4"/>
          <p:cNvPicPr>
            <a:picLocks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352" y="986500"/>
            <a:ext cx="2743200" cy="8869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86000"/>
            <a:ext cx="6858000" cy="1524000"/>
          </a:xfrm>
        </p:spPr>
        <p:txBody>
          <a:bodyPr>
            <a:noAutofit/>
          </a:bodyPr>
          <a:lstStyle>
            <a:lvl1pPr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038600"/>
            <a:ext cx="6858000" cy="990600"/>
          </a:xfrm>
        </p:spPr>
        <p:txBody>
          <a:bodyPr anchor="t" anchorCtr="0">
            <a:normAutofit/>
          </a:bodyPr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4648" y="2980944"/>
            <a:ext cx="3959371" cy="3877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06611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305800" cy="1066800"/>
          </a:xfrm>
        </p:spPr>
        <p:txBody>
          <a:bodyPr anchor="b">
            <a:normAutofit/>
          </a:bodyPr>
          <a:lstStyle>
            <a:lvl1pPr algn="l">
              <a:defRPr sz="3200" b="1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92782" y="1524000"/>
            <a:ext cx="5294018" cy="4648199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43917" y="1524000"/>
            <a:ext cx="2673657" cy="464820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 rot="5400000">
            <a:off x="1359110" y="3581400"/>
            <a:ext cx="3810000" cy="1588"/>
          </a:xfrm>
          <a:prstGeom prst="line">
            <a:avLst/>
          </a:prstGeom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19"/>
          <p:cNvSpPr>
            <a:spLocks noGrp="1"/>
          </p:cNvSpPr>
          <p:nvPr>
            <p:ph type="ftr" sz="quarter" idx="11"/>
          </p:nvPr>
        </p:nvSpPr>
        <p:spPr>
          <a:xfrm>
            <a:off x="457200" y="6400800"/>
            <a:ext cx="5105400" cy="304800"/>
          </a:xfrm>
        </p:spPr>
        <p:txBody>
          <a:bodyPr/>
          <a:lstStyle>
            <a:extLst/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604582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457200" y="1524000"/>
            <a:ext cx="5867400" cy="4648200"/>
          </a:xfrm>
        </p:spPr>
        <p:txBody>
          <a:bodyPr/>
          <a:lstStyle/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553200" y="1524000"/>
            <a:ext cx="2133600" cy="46482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792078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Re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2225" y="1433513"/>
            <a:ext cx="4019550" cy="399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1876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greyWatermark-20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5185590" y="2981885"/>
            <a:ext cx="3958410" cy="387611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0"/>
            <a:ext cx="9144000" cy="11430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blurRad="215900" dist="76200" dir="54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1447800"/>
            <a:ext cx="6858000" cy="1676400"/>
          </a:xfrm>
        </p:spPr>
        <p:txBody>
          <a:bodyPr anchor="b" anchorCtr="0"/>
          <a:lstStyle>
            <a:lvl1pPr algn="l">
              <a:defRPr lang="en-US" sz="40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0" y="3124200"/>
            <a:ext cx="6858000" cy="914400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457200" y="6400800"/>
            <a:ext cx="5105400" cy="304800"/>
          </a:xfrm>
          <a:prstGeom prst="rect">
            <a:avLst/>
          </a:prstGeom>
        </p:spPr>
        <p:txBody>
          <a:bodyPr/>
          <a:lstStyle>
            <a:lvl1pPr>
              <a:defRPr sz="1600" b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</p:spTree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3"/>
          <p:cNvSpPr>
            <a:spLocks noGrp="1"/>
          </p:cNvSpPr>
          <p:nvPr>
            <p:ph type="title"/>
          </p:nvPr>
        </p:nvSpPr>
        <p:spPr/>
        <p:txBody>
          <a:bodyPr anchor="b" anchorCtr="0"/>
          <a:lstStyle>
            <a:extLst/>
          </a:lstStyle>
          <a:p>
            <a:r>
              <a:rPr lang="en-US" noProof="1" smtClean="0"/>
              <a:t>Click to edit Master title style</a:t>
            </a:r>
            <a:endParaRPr lang="en-US" dirty="0"/>
          </a:p>
        </p:txBody>
      </p:sp>
      <p:sp>
        <p:nvSpPr>
          <p:cNvPr id="14" name="Rectangle 6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/>
            <a:r>
              <a:rPr lang="en-US" noProof="1" smtClean="0"/>
              <a:t>Click to edit Master text styles</a:t>
            </a:r>
          </a:p>
          <a:p>
            <a:pPr lvl="1"/>
            <a:r>
              <a:rPr lang="en-US" noProof="1" smtClean="0"/>
              <a:t>Second level</a:t>
            </a:r>
          </a:p>
          <a:p>
            <a:pPr lvl="2"/>
            <a:r>
              <a:rPr lang="en-US" noProof="1" smtClean="0"/>
              <a:t>Third level</a:t>
            </a:r>
          </a:p>
          <a:p>
            <a:pPr lvl="3"/>
            <a:r>
              <a:rPr lang="en-US" noProof="1" smtClean="0"/>
              <a:t>Fourth level</a:t>
            </a:r>
          </a:p>
          <a:p>
            <a:pPr lvl="4"/>
            <a:r>
              <a:rPr lang="en-US" noProof="1" smtClean="0"/>
              <a:t>Fifth level</a:t>
            </a:r>
            <a:endParaRPr lang="en-US"/>
          </a:p>
        </p:txBody>
      </p:sp>
      <p:sp>
        <p:nvSpPr>
          <p:cNvPr id="27" name="Rectangle 1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  <p:sp>
        <p:nvSpPr>
          <p:cNvPr id="24" name="Rectangle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963B0023-0CED-47F7-85AE-654F0B232C2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57096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62000" y="1676400"/>
            <a:ext cx="3657600" cy="4495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6400"/>
            <a:ext cx="3657600" cy="4495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Rectangle 19"/>
          <p:cNvSpPr>
            <a:spLocks noGrp="1"/>
          </p:cNvSpPr>
          <p:nvPr>
            <p:ph type="ftr" sz="quarter" idx="11"/>
          </p:nvPr>
        </p:nvSpPr>
        <p:spPr>
          <a:xfrm>
            <a:off x="457200" y="6400800"/>
            <a:ext cx="5105400" cy="304800"/>
          </a:xfrm>
        </p:spPr>
        <p:txBody>
          <a:bodyPr/>
          <a:lstStyle>
            <a:extLst/>
          </a:lstStyle>
          <a:p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0" y="1496736"/>
            <a:ext cx="3657600" cy="639762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62000" y="2216400"/>
            <a:ext cx="3657600" cy="3955800"/>
          </a:xfrm>
        </p:spPr>
        <p:txBody>
          <a:bodyPr anchor="t" anchorCtr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1496736"/>
            <a:ext cx="3657600" cy="639762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8200" y="2216400"/>
            <a:ext cx="3657600" cy="3955800"/>
          </a:xfrm>
        </p:spPr>
        <p:txBody>
          <a:bodyPr anchor="t" anchorCtr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19"/>
          <p:cNvSpPr>
            <a:spLocks noGrp="1"/>
          </p:cNvSpPr>
          <p:nvPr>
            <p:ph type="ftr" sz="quarter" idx="11"/>
          </p:nvPr>
        </p:nvSpPr>
        <p:spPr>
          <a:xfrm>
            <a:off x="457200" y="6400800"/>
            <a:ext cx="5105400" cy="304800"/>
          </a:xfrm>
        </p:spPr>
        <p:txBody>
          <a:bodyPr/>
          <a:lstStyle>
            <a:extLst/>
          </a:lstStyle>
          <a:p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Rectangle 19"/>
          <p:cNvSpPr>
            <a:spLocks noGrp="1"/>
          </p:cNvSpPr>
          <p:nvPr>
            <p:ph type="ftr" sz="quarter" idx="11"/>
          </p:nvPr>
        </p:nvSpPr>
        <p:spPr>
          <a:xfrm>
            <a:off x="457200" y="6400800"/>
            <a:ext cx="5105400" cy="304800"/>
          </a:xfrm>
        </p:spPr>
        <p:txBody>
          <a:bodyPr/>
          <a:lstStyle>
            <a:extLst/>
          </a:lstStyle>
          <a:p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391656"/>
            <a:ext cx="459297" cy="365125"/>
          </a:xfrm>
        </p:spPr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Rectangle 19"/>
          <p:cNvSpPr>
            <a:spLocks noGrp="1"/>
          </p:cNvSpPr>
          <p:nvPr>
            <p:ph type="ftr" sz="quarter" idx="11"/>
          </p:nvPr>
        </p:nvSpPr>
        <p:spPr>
          <a:xfrm>
            <a:off x="457200" y="6400800"/>
            <a:ext cx="5105400" cy="304800"/>
          </a:xfrm>
        </p:spPr>
        <p:txBody>
          <a:bodyPr/>
          <a:lstStyle>
            <a:extLst/>
          </a:lstStyle>
          <a:p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305800" cy="1066800"/>
          </a:xfrm>
        </p:spPr>
        <p:txBody>
          <a:bodyPr anchor="b">
            <a:normAutofit/>
          </a:bodyPr>
          <a:lstStyle>
            <a:lvl1pPr algn="l">
              <a:defRPr sz="3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92782" y="1524000"/>
            <a:ext cx="5294018" cy="4648199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43917" y="1524000"/>
            <a:ext cx="2673657" cy="464820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 rot="5400000">
            <a:off x="1359110" y="3581400"/>
            <a:ext cx="3810000" cy="1588"/>
          </a:xfrm>
          <a:prstGeom prst="line">
            <a:avLst/>
          </a:prstGeom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19"/>
          <p:cNvSpPr>
            <a:spLocks noGrp="1"/>
          </p:cNvSpPr>
          <p:nvPr>
            <p:ph type="ftr" sz="quarter" idx="11"/>
          </p:nvPr>
        </p:nvSpPr>
        <p:spPr>
          <a:xfrm>
            <a:off x="457200" y="6400800"/>
            <a:ext cx="5105400" cy="304800"/>
          </a:xfrm>
        </p:spPr>
        <p:txBody>
          <a:bodyPr/>
          <a:lstStyle>
            <a:extLst/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53383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42900"/>
            <a:ext cx="8229600" cy="8001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24000"/>
            <a:ext cx="8229600" cy="46482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" y="6387664"/>
            <a:ext cx="457200" cy="3941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fld id="{BFEBEB0A-9E3D-4B14-9782-E2AE3DA60D9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57200" y="1234966"/>
            <a:ext cx="8686800" cy="4571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 userDrawn="1"/>
        </p:nvSpPr>
        <p:spPr>
          <a:xfrm>
            <a:off x="5486400" y="6400800"/>
            <a:ext cx="335280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chemeClr val="bg2"/>
                </a:solidFill>
                <a:latin typeface="Times New Roman" pitchFamily="18" charset="0"/>
                <a:cs typeface="Times New Roman" pitchFamily="18" charset="0"/>
              </a:rPr>
              <a:t>Worcester Polytechnic Institute</a:t>
            </a:r>
            <a:endParaRPr lang="en-US" dirty="0">
              <a:solidFill>
                <a:schemeClr val="bg2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457200" y="6400800"/>
            <a:ext cx="5105400" cy="304800"/>
          </a:xfrm>
          <a:prstGeom prst="rect">
            <a:avLst/>
          </a:prstGeom>
        </p:spPr>
        <p:txBody>
          <a:bodyPr/>
          <a:lstStyle>
            <a:lvl1pPr>
              <a:defRPr sz="1600" b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82" r:id="rId2"/>
    <p:sldLayoutId id="2147483663" r:id="rId3"/>
    <p:sldLayoutId id="2147483695" r:id="rId4"/>
    <p:sldLayoutId id="2147483664" r:id="rId5"/>
    <p:sldLayoutId id="2147483665" r:id="rId6"/>
    <p:sldLayoutId id="2147483666" r:id="rId7"/>
    <p:sldLayoutId id="2147483667" r:id="rId8"/>
    <p:sldLayoutId id="2147483683" r:id="rId9"/>
    <p:sldLayoutId id="2147483696" r:id="rId10"/>
    <p:sldLayoutId id="2147483708" r:id="rId11"/>
  </p:sldLayoutIdLst>
  <p:hf hdr="0" dt="0"/>
  <p:txStyles>
    <p:titleStyle>
      <a:lvl1pPr algn="l" defTabSz="914400" rtl="0" eaLnBrk="1" latinLnBrk="0" hangingPunct="1">
        <a:spcBef>
          <a:spcPct val="0"/>
        </a:spcBef>
        <a:buNone/>
        <a:defRPr sz="3200" b="1" kern="1200">
          <a:solidFill>
            <a:schemeClr val="tx1">
              <a:lumMod val="85000"/>
              <a:lumOff val="15000"/>
            </a:schemeClr>
          </a:solidFill>
          <a:latin typeface="Verdana" pitchFamily="34" charset="0"/>
          <a:ea typeface="Verdana" pitchFamily="34" charset="0"/>
          <a:cs typeface="Verdana" pitchFamily="34" charset="0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74320" algn="l" defTabSz="914400" rtl="0" eaLnBrk="1" latinLnBrk="0" hangingPunct="1">
        <a:lnSpc>
          <a:spcPct val="95000"/>
        </a:lnSpc>
        <a:spcBef>
          <a:spcPts val="1200"/>
        </a:spcBef>
        <a:buClr>
          <a:schemeClr val="bg2"/>
        </a:buClr>
        <a:buFont typeface="Arial" pitchFamily="34" charset="0"/>
        <a:buChar char="•"/>
        <a:defRPr sz="2400" kern="1200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1pPr>
      <a:lvl2pPr marL="594360" indent="-274320" algn="l" defTabSz="914400" rtl="0" eaLnBrk="1" latinLnBrk="0" hangingPunct="1">
        <a:lnSpc>
          <a:spcPct val="95000"/>
        </a:lnSpc>
        <a:spcBef>
          <a:spcPts val="600"/>
        </a:spcBef>
        <a:buClr>
          <a:schemeClr val="bg2"/>
        </a:buClr>
        <a:buFont typeface="Verdana" pitchFamily="34" charset="0"/>
        <a:buChar char="─"/>
        <a:defRPr sz="2000" kern="1200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2pPr>
      <a:lvl3pPr marL="868680" indent="-228600" algn="l" defTabSz="914400" rtl="0" eaLnBrk="1" latinLnBrk="0" hangingPunct="1">
        <a:lnSpc>
          <a:spcPct val="95000"/>
        </a:lnSpc>
        <a:spcBef>
          <a:spcPts val="600"/>
        </a:spcBef>
        <a:buClr>
          <a:schemeClr val="bg2"/>
        </a:buClr>
        <a:buFont typeface="Wingdings" pitchFamily="2" charset="2"/>
        <a:buChar char="§"/>
        <a:defRPr sz="1800" kern="1200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3pPr>
      <a:lvl4pPr marL="1143000" indent="-228600" algn="l" defTabSz="914400" rtl="0" eaLnBrk="1" latinLnBrk="0" hangingPunct="1">
        <a:lnSpc>
          <a:spcPct val="95000"/>
        </a:lnSpc>
        <a:spcBef>
          <a:spcPts val="600"/>
        </a:spcBef>
        <a:buClr>
          <a:schemeClr val="bg2"/>
        </a:buClr>
        <a:buFont typeface="Courier New" pitchFamily="49" charset="0"/>
        <a:buChar char="o"/>
        <a:defRPr sz="1600" kern="1200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4pPr>
      <a:lvl5pPr marL="1371600" indent="-228600" algn="l" defTabSz="914400" rtl="0" eaLnBrk="1" latinLnBrk="0" hangingPunct="1">
        <a:lnSpc>
          <a:spcPct val="95000"/>
        </a:lnSpc>
        <a:spcBef>
          <a:spcPts val="600"/>
        </a:spcBef>
        <a:buClr>
          <a:schemeClr val="bg2"/>
        </a:buClr>
        <a:buFont typeface="Arial" pitchFamily="34" charset="0"/>
        <a:buChar char="•"/>
        <a:defRPr sz="1600" kern="1200" baseline="0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5pPr>
      <a:lvl6pPr marL="164592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1901952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219456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8pPr>
      <a:lvl9pPr marL="246888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42900"/>
            <a:ext cx="8229600" cy="8001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24000"/>
            <a:ext cx="8229600" cy="46482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" y="6391657"/>
            <a:ext cx="457200" cy="3139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fld id="{BFEBEB0A-9E3D-4B14-9782-E2AE3DA60D9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57200" y="1234966"/>
            <a:ext cx="8686800" cy="4571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 userDrawn="1"/>
        </p:nvSpPr>
        <p:spPr>
          <a:xfrm>
            <a:off x="5486400" y="6400800"/>
            <a:ext cx="335280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Worcester Polytechnic Institute</a:t>
            </a:r>
            <a:endParaRPr lang="en-US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457200" y="6400800"/>
            <a:ext cx="5105400" cy="304800"/>
          </a:xfrm>
          <a:prstGeom prst="rect">
            <a:avLst/>
          </a:prstGeom>
        </p:spPr>
        <p:txBody>
          <a:bodyPr/>
          <a:lstStyle>
            <a:lvl1pPr>
              <a:defRPr sz="1600" b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68943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9" r:id="rId11"/>
  </p:sldLayoutIdLst>
  <p:hf hdr="0" dt="0"/>
  <p:txStyles>
    <p:titleStyle>
      <a:lvl1pPr algn="l" defTabSz="914400" rtl="0" eaLnBrk="1" latinLnBrk="0" hangingPunct="1">
        <a:spcBef>
          <a:spcPct val="0"/>
        </a:spcBef>
        <a:buNone/>
        <a:defRPr sz="3200" b="1" kern="1200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74320" algn="l" defTabSz="914400" rtl="0" eaLnBrk="1" latinLnBrk="0" hangingPunct="1">
        <a:lnSpc>
          <a:spcPct val="95000"/>
        </a:lnSpc>
        <a:spcBef>
          <a:spcPts val="1200"/>
        </a:spcBef>
        <a:buClr>
          <a:schemeClr val="bg2"/>
        </a:buClr>
        <a:buFont typeface="Arial" pitchFamily="34" charset="0"/>
        <a:buChar char="•"/>
        <a:defRPr sz="2400" kern="1200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1pPr>
      <a:lvl2pPr marL="594360" indent="-274320" algn="l" defTabSz="914400" rtl="0" eaLnBrk="1" latinLnBrk="0" hangingPunct="1">
        <a:lnSpc>
          <a:spcPct val="95000"/>
        </a:lnSpc>
        <a:spcBef>
          <a:spcPts val="600"/>
        </a:spcBef>
        <a:buClr>
          <a:schemeClr val="bg2"/>
        </a:buClr>
        <a:buFont typeface="Verdana" pitchFamily="34" charset="0"/>
        <a:buChar char="─"/>
        <a:defRPr sz="2000" kern="1200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2pPr>
      <a:lvl3pPr marL="868680" indent="-228600" algn="l" defTabSz="914400" rtl="0" eaLnBrk="1" latinLnBrk="0" hangingPunct="1">
        <a:lnSpc>
          <a:spcPct val="95000"/>
        </a:lnSpc>
        <a:spcBef>
          <a:spcPts val="600"/>
        </a:spcBef>
        <a:buClr>
          <a:schemeClr val="bg2"/>
        </a:buClr>
        <a:buFont typeface="Wingdings" pitchFamily="2" charset="2"/>
        <a:buChar char="§"/>
        <a:defRPr sz="1800" kern="1200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3pPr>
      <a:lvl4pPr marL="1143000" indent="-228600" algn="l" defTabSz="914400" rtl="0" eaLnBrk="1" latinLnBrk="0" hangingPunct="1">
        <a:lnSpc>
          <a:spcPct val="95000"/>
        </a:lnSpc>
        <a:spcBef>
          <a:spcPts val="600"/>
        </a:spcBef>
        <a:buClr>
          <a:schemeClr val="bg2"/>
        </a:buClr>
        <a:buFont typeface="Courier New" pitchFamily="49" charset="0"/>
        <a:buChar char="o"/>
        <a:defRPr sz="1600" kern="1200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4pPr>
      <a:lvl5pPr marL="1371600" indent="-228600" algn="l" defTabSz="914400" rtl="0" eaLnBrk="1" latinLnBrk="0" hangingPunct="1">
        <a:lnSpc>
          <a:spcPct val="95000"/>
        </a:lnSpc>
        <a:spcBef>
          <a:spcPts val="600"/>
        </a:spcBef>
        <a:buClr>
          <a:schemeClr val="bg2"/>
        </a:buClr>
        <a:buFont typeface="Arial" pitchFamily="34" charset="0"/>
        <a:buChar char="•"/>
        <a:defRPr sz="1600" kern="1200" baseline="0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5pPr>
      <a:lvl6pPr marL="164592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1901952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219456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8pPr>
      <a:lvl9pPr marL="246888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57200" y="2286000"/>
            <a:ext cx="8001000" cy="1524000"/>
          </a:xfrm>
        </p:spPr>
        <p:txBody>
          <a:bodyPr/>
          <a:lstStyle/>
          <a:p>
            <a:r>
              <a:rPr lang="en-US" dirty="0" smtClean="0"/>
              <a:t>Desktop Object </a:t>
            </a:r>
            <a:r>
              <a:rPr lang="en-US" dirty="0"/>
              <a:t>Identification and </a:t>
            </a:r>
            <a:r>
              <a:rPr lang="en-US" dirty="0" smtClean="0"/>
              <a:t>Tracking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Kevin DuCharme &amp;</a:t>
            </a:r>
          </a:p>
          <a:p>
            <a:r>
              <a:rPr lang="en-US" dirty="0" smtClean="0"/>
              <a:t>Max Li</a:t>
            </a:r>
          </a:p>
        </p:txBody>
      </p:sp>
    </p:spTree>
    <p:extLst>
      <p:ext uri="{BB962C8B-B14F-4D97-AF65-F5344CB8AC3E}">
        <p14:creationId xmlns:p14="http://schemas.microsoft.com/office/powerpoint/2010/main" val="3294088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718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New Model</a:t>
            </a:r>
            <a:endParaRPr lang="en-US" dirty="0"/>
          </a:p>
        </p:txBody>
      </p:sp>
      <p:sp>
        <p:nvSpPr>
          <p:cNvPr id="499719" name="Rectangle 7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First level bullet text</a:t>
            </a:r>
            <a:r>
              <a:rPr lang="en-US" dirty="0"/>
              <a:t>, Verdana </a:t>
            </a:r>
            <a:r>
              <a:rPr lang="en-US" dirty="0" smtClean="0"/>
              <a:t>24pt</a:t>
            </a:r>
          </a:p>
          <a:p>
            <a:r>
              <a:rPr lang="en-US" dirty="0" smtClean="0"/>
              <a:t>Line spacing 0.95, before paragraph 12pt</a:t>
            </a:r>
          </a:p>
          <a:p>
            <a:r>
              <a:rPr lang="en-US" dirty="0" smtClean="0"/>
              <a:t>Left justified</a:t>
            </a:r>
          </a:p>
          <a:p>
            <a:r>
              <a:rPr lang="en-US" dirty="0" smtClean="0"/>
              <a:t>Sentence case </a:t>
            </a:r>
          </a:p>
          <a:p>
            <a:r>
              <a:rPr lang="en-US" dirty="0" smtClean="0"/>
              <a:t>First level bullet color is accent1</a:t>
            </a:r>
          </a:p>
          <a:p>
            <a:pPr lvl="1"/>
            <a:r>
              <a:rPr lang="en-US" dirty="0" smtClean="0"/>
              <a:t>Second level bullet Verdana 20pt</a:t>
            </a:r>
          </a:p>
          <a:p>
            <a:pPr lvl="1"/>
            <a:r>
              <a:rPr lang="en-US" dirty="0" smtClean="0"/>
              <a:t>Line spacing 0.95, before paragraph 6pt</a:t>
            </a:r>
          </a:p>
          <a:p>
            <a:pPr lvl="2"/>
            <a:r>
              <a:rPr lang="en-US" dirty="0" smtClean="0"/>
              <a:t>Third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Desktop Object Identification and Tracking</a:t>
            </a:r>
          </a:p>
        </p:txBody>
      </p:sp>
    </p:spTree>
    <p:extLst>
      <p:ext uri="{BB962C8B-B14F-4D97-AF65-F5344CB8AC3E}">
        <p14:creationId xmlns:p14="http://schemas.microsoft.com/office/powerpoint/2010/main" val="1504899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718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Real-time Detection (No Tracking)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Desktop Object Identification and Tracking</a:t>
            </a:r>
          </a:p>
        </p:txBody>
      </p:sp>
      <p:pic>
        <p:nvPicPr>
          <p:cNvPr id="3" name="Detectio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57400" y="1800225"/>
            <a:ext cx="5257800" cy="394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429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46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718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Tracking</a:t>
            </a:r>
            <a:endParaRPr lang="en-US" dirty="0"/>
          </a:p>
        </p:txBody>
      </p:sp>
      <p:sp>
        <p:nvSpPr>
          <p:cNvPr id="499719" name="Rectangle 7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First level bullet text</a:t>
            </a:r>
            <a:r>
              <a:rPr lang="en-US" dirty="0"/>
              <a:t>, Verdana </a:t>
            </a:r>
            <a:r>
              <a:rPr lang="en-US" dirty="0" smtClean="0"/>
              <a:t>24pt</a:t>
            </a:r>
          </a:p>
          <a:p>
            <a:r>
              <a:rPr lang="en-US" dirty="0" smtClean="0"/>
              <a:t>Line spacing 0.95, before paragraph 12pt</a:t>
            </a:r>
          </a:p>
          <a:p>
            <a:r>
              <a:rPr lang="en-US" dirty="0" smtClean="0"/>
              <a:t>Left justified</a:t>
            </a:r>
          </a:p>
          <a:p>
            <a:r>
              <a:rPr lang="en-US" dirty="0" smtClean="0"/>
              <a:t>Sentence case </a:t>
            </a:r>
          </a:p>
          <a:p>
            <a:r>
              <a:rPr lang="en-US" dirty="0" smtClean="0"/>
              <a:t>First level bullet color is accent1</a:t>
            </a:r>
          </a:p>
          <a:p>
            <a:pPr lvl="1"/>
            <a:r>
              <a:rPr lang="en-US" dirty="0" smtClean="0"/>
              <a:t>Second level bullet Verdana 20pt</a:t>
            </a:r>
          </a:p>
          <a:p>
            <a:pPr lvl="1"/>
            <a:r>
              <a:rPr lang="en-US" dirty="0" smtClean="0"/>
              <a:t>Line spacing 0.95, before paragraph 6pt</a:t>
            </a:r>
          </a:p>
          <a:p>
            <a:pPr lvl="2"/>
            <a:r>
              <a:rPr lang="en-US" dirty="0" smtClean="0"/>
              <a:t>Third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Desktop Object Identification and Tracking</a:t>
            </a:r>
          </a:p>
        </p:txBody>
      </p:sp>
    </p:spTree>
    <p:extLst>
      <p:ext uri="{BB962C8B-B14F-4D97-AF65-F5344CB8AC3E}">
        <p14:creationId xmlns:p14="http://schemas.microsoft.com/office/powerpoint/2010/main" val="870547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718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499719" name="Rectangle 7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First level bullet text</a:t>
            </a:r>
            <a:r>
              <a:rPr lang="en-US" dirty="0"/>
              <a:t>, Verdana </a:t>
            </a:r>
            <a:r>
              <a:rPr lang="en-US" dirty="0" smtClean="0"/>
              <a:t>24pt</a:t>
            </a:r>
          </a:p>
          <a:p>
            <a:r>
              <a:rPr lang="en-US" dirty="0" smtClean="0"/>
              <a:t>Line spacing 0.95, before paragraph 12pt</a:t>
            </a:r>
          </a:p>
          <a:p>
            <a:r>
              <a:rPr lang="en-US" dirty="0" smtClean="0"/>
              <a:t>Left justified</a:t>
            </a:r>
          </a:p>
          <a:p>
            <a:r>
              <a:rPr lang="en-US" dirty="0" smtClean="0"/>
              <a:t>Sentence case </a:t>
            </a:r>
          </a:p>
          <a:p>
            <a:r>
              <a:rPr lang="en-US" dirty="0" smtClean="0"/>
              <a:t>First level bullet color is accent1</a:t>
            </a:r>
          </a:p>
          <a:p>
            <a:pPr lvl="1"/>
            <a:r>
              <a:rPr lang="en-US" dirty="0" smtClean="0"/>
              <a:t>Second level bullet Verdana 20pt</a:t>
            </a:r>
          </a:p>
          <a:p>
            <a:pPr lvl="1"/>
            <a:r>
              <a:rPr lang="en-US" dirty="0" smtClean="0"/>
              <a:t>Line spacing 0.95, before paragraph 6pt</a:t>
            </a:r>
          </a:p>
          <a:p>
            <a:pPr lvl="2"/>
            <a:r>
              <a:rPr lang="en-US" dirty="0" smtClean="0"/>
              <a:t>Third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Desktop Object Identification and Tracking</a:t>
            </a:r>
          </a:p>
        </p:txBody>
      </p:sp>
    </p:spTree>
    <p:extLst>
      <p:ext uri="{BB962C8B-B14F-4D97-AF65-F5344CB8AC3E}">
        <p14:creationId xmlns:p14="http://schemas.microsoft.com/office/powerpoint/2010/main" val="3248367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718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Improvements</a:t>
            </a:r>
            <a:endParaRPr lang="en-US" dirty="0"/>
          </a:p>
        </p:txBody>
      </p:sp>
      <p:sp>
        <p:nvSpPr>
          <p:cNvPr id="499719" name="Rectangle 7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First level bullet text</a:t>
            </a:r>
            <a:r>
              <a:rPr lang="en-US" dirty="0"/>
              <a:t>, Verdana </a:t>
            </a:r>
            <a:r>
              <a:rPr lang="en-US" dirty="0" smtClean="0"/>
              <a:t>24pt</a:t>
            </a:r>
          </a:p>
          <a:p>
            <a:r>
              <a:rPr lang="en-US" dirty="0" smtClean="0"/>
              <a:t>Line spacing 0.95, before paragraph 12pt</a:t>
            </a:r>
          </a:p>
          <a:p>
            <a:r>
              <a:rPr lang="en-US" dirty="0" smtClean="0"/>
              <a:t>Left justified</a:t>
            </a:r>
          </a:p>
          <a:p>
            <a:r>
              <a:rPr lang="en-US" dirty="0" smtClean="0"/>
              <a:t>Sentence case </a:t>
            </a:r>
          </a:p>
          <a:p>
            <a:r>
              <a:rPr lang="en-US" dirty="0" smtClean="0"/>
              <a:t>First level bullet color is accent1</a:t>
            </a:r>
          </a:p>
          <a:p>
            <a:pPr lvl="1"/>
            <a:r>
              <a:rPr lang="en-US" dirty="0" smtClean="0"/>
              <a:t>Second level bullet Verdana 20pt</a:t>
            </a:r>
          </a:p>
          <a:p>
            <a:pPr lvl="1"/>
            <a:r>
              <a:rPr lang="en-US" dirty="0" smtClean="0"/>
              <a:t>Line spacing 0.95, before paragraph 6pt</a:t>
            </a:r>
          </a:p>
          <a:p>
            <a:pPr lvl="2"/>
            <a:r>
              <a:rPr lang="en-US" dirty="0" smtClean="0"/>
              <a:t>Third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Desktop Object Identification and Tracking</a:t>
            </a:r>
          </a:p>
        </p:txBody>
      </p:sp>
    </p:spTree>
    <p:extLst>
      <p:ext uri="{BB962C8B-B14F-4D97-AF65-F5344CB8AC3E}">
        <p14:creationId xmlns:p14="http://schemas.microsoft.com/office/powerpoint/2010/main" val="2405915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718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</a:t>
            </a:r>
            <a:endParaRPr lang="en-US" dirty="0"/>
          </a:p>
        </p:txBody>
      </p:sp>
      <p:sp>
        <p:nvSpPr>
          <p:cNvPr id="499719" name="Rectangle 7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First level bullet text</a:t>
            </a:r>
            <a:r>
              <a:rPr lang="en-US" dirty="0"/>
              <a:t>, Verdana </a:t>
            </a:r>
            <a:r>
              <a:rPr lang="en-US" dirty="0" smtClean="0"/>
              <a:t>24pt</a:t>
            </a:r>
          </a:p>
          <a:p>
            <a:r>
              <a:rPr lang="en-US" dirty="0" smtClean="0"/>
              <a:t>Line spacing 0.95, before paragraph 12pt</a:t>
            </a:r>
          </a:p>
          <a:p>
            <a:r>
              <a:rPr lang="en-US" dirty="0" smtClean="0"/>
              <a:t>Left justified</a:t>
            </a:r>
          </a:p>
          <a:p>
            <a:r>
              <a:rPr lang="en-US" dirty="0" smtClean="0"/>
              <a:t>Sentence case </a:t>
            </a:r>
          </a:p>
          <a:p>
            <a:r>
              <a:rPr lang="en-US" dirty="0" smtClean="0"/>
              <a:t>First level bullet color is accent1</a:t>
            </a:r>
          </a:p>
          <a:p>
            <a:pPr lvl="1"/>
            <a:r>
              <a:rPr lang="en-US" dirty="0" smtClean="0"/>
              <a:t>Second level bullet Verdana 20pt</a:t>
            </a:r>
          </a:p>
          <a:p>
            <a:pPr lvl="1"/>
            <a:r>
              <a:rPr lang="en-US" dirty="0" smtClean="0"/>
              <a:t>Line spacing 0.95, before paragraph 6pt</a:t>
            </a:r>
          </a:p>
          <a:p>
            <a:pPr lvl="2"/>
            <a:r>
              <a:rPr lang="en-US" dirty="0" smtClean="0"/>
              <a:t>Third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Desktop Object Identification and Tracking</a:t>
            </a:r>
          </a:p>
        </p:txBody>
      </p:sp>
    </p:spTree>
    <p:extLst>
      <p:ext uri="{BB962C8B-B14F-4D97-AF65-F5344CB8AC3E}">
        <p14:creationId xmlns:p14="http://schemas.microsoft.com/office/powerpoint/2010/main" val="2375739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718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</a:t>
            </a:r>
            <a:endParaRPr lang="en-US" dirty="0"/>
          </a:p>
        </p:txBody>
      </p:sp>
      <p:sp>
        <p:nvSpPr>
          <p:cNvPr id="499719" name="Rectangle 7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First level bullet text</a:t>
            </a:r>
            <a:r>
              <a:rPr lang="en-US" dirty="0"/>
              <a:t>, Verdana </a:t>
            </a:r>
            <a:r>
              <a:rPr lang="en-US" dirty="0" smtClean="0"/>
              <a:t>24pt</a:t>
            </a:r>
          </a:p>
          <a:p>
            <a:r>
              <a:rPr lang="en-US" dirty="0" smtClean="0"/>
              <a:t>Line spacing 0.95, before paragraph 12pt</a:t>
            </a:r>
          </a:p>
          <a:p>
            <a:r>
              <a:rPr lang="en-US" dirty="0" smtClean="0"/>
              <a:t>Left justified</a:t>
            </a:r>
          </a:p>
          <a:p>
            <a:r>
              <a:rPr lang="en-US" dirty="0" smtClean="0"/>
              <a:t>Sentence case </a:t>
            </a:r>
          </a:p>
          <a:p>
            <a:r>
              <a:rPr lang="en-US" dirty="0" smtClean="0"/>
              <a:t>First level bullet color is accent1</a:t>
            </a:r>
          </a:p>
          <a:p>
            <a:pPr lvl="1"/>
            <a:r>
              <a:rPr lang="en-US" dirty="0" smtClean="0"/>
              <a:t>Second level bullet Verdana 20pt</a:t>
            </a:r>
          </a:p>
          <a:p>
            <a:pPr lvl="1"/>
            <a:r>
              <a:rPr lang="en-US" dirty="0" smtClean="0"/>
              <a:t>Line spacing 0.95, before paragraph 6pt</a:t>
            </a:r>
          </a:p>
          <a:p>
            <a:pPr lvl="2"/>
            <a:r>
              <a:rPr lang="en-US" dirty="0" smtClean="0"/>
              <a:t>Third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Desktop Object Identification and Tracking</a:t>
            </a:r>
          </a:p>
        </p:txBody>
      </p:sp>
    </p:spTree>
    <p:extLst>
      <p:ext uri="{BB962C8B-B14F-4D97-AF65-F5344CB8AC3E}">
        <p14:creationId xmlns:p14="http://schemas.microsoft.com/office/powerpoint/2010/main" val="2992591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29266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097" name="Rectangle 9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Layout: </a:t>
            </a:r>
            <a:r>
              <a:rPr lang="en-US" dirty="0" err="1" smtClean="0"/>
              <a:t>SectionDivider</a:t>
            </a:r>
            <a:r>
              <a:rPr lang="en-US" dirty="0" smtClean="0"/>
              <a:t>, Verdana Bold 40pt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Divider Subtext Verdana 28 pt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Desktop Object Identification and Tracking</a:t>
            </a:r>
          </a:p>
        </p:txBody>
      </p:sp>
    </p:spTree>
    <p:extLst>
      <p:ext uri="{BB962C8B-B14F-4D97-AF65-F5344CB8AC3E}">
        <p14:creationId xmlns:p14="http://schemas.microsoft.com/office/powerpoint/2010/main" val="2141819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718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Layout: Title and Content</a:t>
            </a:r>
            <a:br>
              <a:rPr lang="en-US" dirty="0" smtClean="0"/>
            </a:br>
            <a:r>
              <a:rPr lang="en-US" dirty="0" smtClean="0"/>
              <a:t>Verdana Bold 32pt</a:t>
            </a:r>
            <a:endParaRPr lang="en-US" dirty="0"/>
          </a:p>
        </p:txBody>
      </p:sp>
      <p:sp>
        <p:nvSpPr>
          <p:cNvPr id="499719" name="Rectangle 7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First level bullet text</a:t>
            </a:r>
            <a:r>
              <a:rPr lang="en-US" dirty="0"/>
              <a:t>, Verdana </a:t>
            </a:r>
            <a:r>
              <a:rPr lang="en-US" dirty="0" smtClean="0"/>
              <a:t>24pt</a:t>
            </a:r>
          </a:p>
          <a:p>
            <a:r>
              <a:rPr lang="en-US" dirty="0" smtClean="0"/>
              <a:t>Line spacing 0.95, before paragraph 12pt</a:t>
            </a:r>
          </a:p>
          <a:p>
            <a:r>
              <a:rPr lang="en-US" dirty="0" smtClean="0"/>
              <a:t>Left justified</a:t>
            </a:r>
          </a:p>
          <a:p>
            <a:r>
              <a:rPr lang="en-US" dirty="0" smtClean="0"/>
              <a:t>Sentence case </a:t>
            </a:r>
          </a:p>
          <a:p>
            <a:r>
              <a:rPr lang="en-US" dirty="0" smtClean="0"/>
              <a:t>First level bullet color is accent1</a:t>
            </a:r>
          </a:p>
          <a:p>
            <a:pPr lvl="1"/>
            <a:r>
              <a:rPr lang="en-US" dirty="0" smtClean="0"/>
              <a:t>Second level bullet Verdana 20pt</a:t>
            </a:r>
          </a:p>
          <a:p>
            <a:pPr lvl="1"/>
            <a:r>
              <a:rPr lang="en-US" dirty="0" smtClean="0"/>
              <a:t>Line spacing 0.95, before paragraph 6pt</a:t>
            </a:r>
          </a:p>
          <a:p>
            <a:pPr lvl="2"/>
            <a:r>
              <a:rPr lang="en-US" dirty="0" smtClean="0"/>
              <a:t>Third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Desktop Object Identification and Tracking</a:t>
            </a:r>
          </a:p>
        </p:txBody>
      </p:sp>
    </p:spTree>
    <p:extLst>
      <p:ext uri="{BB962C8B-B14F-4D97-AF65-F5344CB8AC3E}">
        <p14:creationId xmlns:p14="http://schemas.microsoft.com/office/powerpoint/2010/main" val="2258234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45669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718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Layout: Two Content </a:t>
            </a:r>
            <a:endParaRPr lang="en-US" dirty="0"/>
          </a:p>
        </p:txBody>
      </p:sp>
      <p:sp>
        <p:nvSpPr>
          <p:cNvPr id="499719" name="Rectangle 7"/>
          <p:cNvSpPr>
            <a:spLocks noGrp="1" noChangeArrowheads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First level bullet, Verdana 22pt</a:t>
            </a:r>
          </a:p>
          <a:p>
            <a:r>
              <a:rPr lang="en-US" dirty="0" smtClean="0"/>
              <a:t>Line spacing 0.95, before paragraph 10pt</a:t>
            </a:r>
          </a:p>
          <a:p>
            <a:r>
              <a:rPr lang="en-US" dirty="0" smtClean="0"/>
              <a:t>Left justified</a:t>
            </a:r>
          </a:p>
          <a:p>
            <a:r>
              <a:rPr lang="en-US" dirty="0" smtClean="0"/>
              <a:t>Sentence case </a:t>
            </a:r>
          </a:p>
          <a:p>
            <a:r>
              <a:rPr lang="en-US" dirty="0" smtClean="0"/>
              <a:t>First level bullet color is accent 1</a:t>
            </a:r>
          </a:p>
          <a:p>
            <a:pPr lvl="1"/>
            <a:r>
              <a:rPr lang="en-US" dirty="0" smtClean="0"/>
              <a:t>Second level bullet </a:t>
            </a:r>
          </a:p>
          <a:p>
            <a:pPr lvl="2"/>
            <a:r>
              <a:rPr lang="en-US" dirty="0" smtClean="0"/>
              <a:t>Third level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smtClean="0"/>
              <a:t>First level bullet, Verdana 22pt</a:t>
            </a:r>
          </a:p>
          <a:p>
            <a:r>
              <a:rPr lang="en-US" smtClean="0"/>
              <a:t>Line spacing 0.95, before paragraph 10pt</a:t>
            </a:r>
          </a:p>
          <a:p>
            <a:r>
              <a:rPr lang="en-US" smtClean="0"/>
              <a:t>Left justified</a:t>
            </a:r>
          </a:p>
          <a:p>
            <a:r>
              <a:rPr lang="en-US" smtClean="0"/>
              <a:t>Sentence case </a:t>
            </a:r>
          </a:p>
          <a:p>
            <a:r>
              <a:rPr lang="en-US" smtClean="0"/>
              <a:t>First level bullet color is accent 1</a:t>
            </a:r>
          </a:p>
          <a:p>
            <a:pPr lvl="1"/>
            <a:r>
              <a:rPr lang="en-US" smtClean="0"/>
              <a:t>Second level bullet </a:t>
            </a:r>
          </a:p>
          <a:p>
            <a:pPr lvl="2"/>
            <a:r>
              <a:rPr lang="en-US" smtClean="0"/>
              <a:t>Third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Desktop Object Identification and Tracking</a:t>
            </a:r>
          </a:p>
        </p:txBody>
      </p:sp>
    </p:spTree>
    <p:extLst>
      <p:ext uri="{BB962C8B-B14F-4D97-AF65-F5344CB8AC3E}">
        <p14:creationId xmlns:p14="http://schemas.microsoft.com/office/powerpoint/2010/main" val="1629250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ChangeArrowheads="1"/>
          </p:cNvSpPr>
          <p:nvPr/>
        </p:nvSpPr>
        <p:spPr bwMode="gray">
          <a:xfrm>
            <a:off x="657225" y="2383155"/>
            <a:ext cx="429003" cy="4572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7594" name="Text Box 10"/>
          <p:cNvSpPr txBox="1">
            <a:spLocks noChangeArrowheads="1"/>
          </p:cNvSpPr>
          <p:nvPr/>
        </p:nvSpPr>
        <p:spPr bwMode="auto">
          <a:xfrm>
            <a:off x="1200150" y="2383155"/>
            <a:ext cx="859531" cy="4524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l" eaLnBrk="0" hangingPunct="0">
              <a:spcBef>
                <a:spcPct val="0"/>
              </a:spcBef>
              <a:buClrTx/>
            </a:pPr>
            <a:r>
              <a:rPr lang="en-US" sz="1400" dirty="0" smtClean="0">
                <a:latin typeface="+mn-lt"/>
              </a:rPr>
              <a:t>Black</a:t>
            </a:r>
          </a:p>
          <a:p>
            <a:pPr algn="l" eaLnBrk="0" hangingPunct="0">
              <a:spcBef>
                <a:spcPct val="0"/>
              </a:spcBef>
            </a:pPr>
            <a:r>
              <a:rPr lang="en-US" sz="1200" dirty="0" smtClean="0">
                <a:latin typeface="+mn-lt"/>
              </a:rPr>
              <a:t>R0 G0 B0</a:t>
            </a:r>
          </a:p>
        </p:txBody>
      </p:sp>
      <p:sp>
        <p:nvSpPr>
          <p:cNvPr id="67588" name="Rectangle 4"/>
          <p:cNvSpPr>
            <a:spLocks noChangeArrowheads="1"/>
          </p:cNvSpPr>
          <p:nvPr/>
        </p:nvSpPr>
        <p:spPr bwMode="gray">
          <a:xfrm>
            <a:off x="657225" y="3108960"/>
            <a:ext cx="429003" cy="457200"/>
          </a:xfrm>
          <a:prstGeom prst="rect">
            <a:avLst/>
          </a:prstGeom>
          <a:solidFill>
            <a:schemeClr val="bg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7595" name="Text Box 11"/>
          <p:cNvSpPr txBox="1">
            <a:spLocks noChangeArrowheads="1"/>
          </p:cNvSpPr>
          <p:nvPr/>
        </p:nvSpPr>
        <p:spPr bwMode="auto">
          <a:xfrm>
            <a:off x="1200150" y="3088955"/>
            <a:ext cx="1364476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l" eaLnBrk="0" hangingPunct="0">
              <a:spcBef>
                <a:spcPct val="0"/>
              </a:spcBef>
              <a:buClrTx/>
              <a:buFontTx/>
              <a:buNone/>
            </a:pPr>
            <a:r>
              <a:rPr lang="en-US" sz="1400" dirty="0" smtClean="0">
                <a:latin typeface="+mn-lt"/>
              </a:rPr>
              <a:t>Red</a:t>
            </a:r>
            <a:br>
              <a:rPr lang="en-US" sz="1400" dirty="0" smtClean="0">
                <a:latin typeface="+mn-lt"/>
              </a:rPr>
            </a:br>
            <a:r>
              <a:rPr lang="en-US" sz="1200" dirty="0" smtClean="0">
                <a:latin typeface="+mn-lt"/>
              </a:rPr>
              <a:t>R171 G25  B45</a:t>
            </a:r>
            <a:endParaRPr lang="en-US" sz="1400" dirty="0">
              <a:latin typeface="+mn-lt"/>
            </a:endParaRPr>
          </a:p>
        </p:txBody>
      </p:sp>
      <p:sp>
        <p:nvSpPr>
          <p:cNvPr id="67589" name="Rectangle 5"/>
          <p:cNvSpPr>
            <a:spLocks noChangeArrowheads="1"/>
          </p:cNvSpPr>
          <p:nvPr/>
        </p:nvSpPr>
        <p:spPr bwMode="gray">
          <a:xfrm>
            <a:off x="657225" y="3834765"/>
            <a:ext cx="429003" cy="457200"/>
          </a:xfrm>
          <a:prstGeom prst="rect">
            <a:avLst/>
          </a:prstGeom>
          <a:solidFill>
            <a:srgbClr val="6D6D6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7596" name="Text Box 12"/>
          <p:cNvSpPr txBox="1">
            <a:spLocks noChangeArrowheads="1"/>
          </p:cNvSpPr>
          <p:nvPr/>
        </p:nvSpPr>
        <p:spPr bwMode="auto">
          <a:xfrm>
            <a:off x="1200150" y="3814760"/>
            <a:ext cx="1669047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l" eaLnBrk="0" hangingPunct="0">
              <a:spcBef>
                <a:spcPct val="0"/>
              </a:spcBef>
            </a:pPr>
            <a:r>
              <a:rPr lang="en-US" sz="1400" dirty="0" smtClean="0">
                <a:latin typeface="+mn-lt"/>
              </a:rPr>
              <a:t>Grey</a:t>
            </a:r>
          </a:p>
          <a:p>
            <a:pPr algn="l" eaLnBrk="0" hangingPunct="0">
              <a:spcBef>
                <a:spcPct val="0"/>
              </a:spcBef>
              <a:buClrTx/>
              <a:buFontTx/>
              <a:buNone/>
            </a:pPr>
            <a:r>
              <a:rPr lang="en-US" sz="1200" dirty="0" smtClean="0">
                <a:latin typeface="+mn-lt"/>
              </a:rPr>
              <a:t>R109  G109  B109 </a:t>
            </a:r>
            <a:endParaRPr lang="en-US" sz="1400" dirty="0">
              <a:latin typeface="+mn-lt"/>
            </a:endParaRPr>
          </a:p>
        </p:txBody>
      </p:sp>
      <p:sp>
        <p:nvSpPr>
          <p:cNvPr id="67587" name="Rectangle 3"/>
          <p:cNvSpPr>
            <a:spLocks noChangeArrowheads="1"/>
          </p:cNvSpPr>
          <p:nvPr/>
        </p:nvSpPr>
        <p:spPr bwMode="gray">
          <a:xfrm>
            <a:off x="657225" y="1657350"/>
            <a:ext cx="429003" cy="457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7601" name="Text Box 17"/>
          <p:cNvSpPr txBox="1">
            <a:spLocks noChangeArrowheads="1"/>
          </p:cNvSpPr>
          <p:nvPr/>
        </p:nvSpPr>
        <p:spPr bwMode="auto">
          <a:xfrm>
            <a:off x="1200150" y="1637346"/>
            <a:ext cx="1885453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sz="1400" dirty="0" smtClean="0"/>
              <a:t>White–Background</a:t>
            </a:r>
            <a:endParaRPr lang="en-US" sz="1400" dirty="0" smtClean="0">
              <a:latin typeface="+mn-lt"/>
            </a:endParaRPr>
          </a:p>
          <a:p>
            <a:pPr algn="l" eaLnBrk="0" hangingPunct="0">
              <a:spcBef>
                <a:spcPct val="0"/>
              </a:spcBef>
            </a:pPr>
            <a:r>
              <a:rPr lang="en-US" sz="1200" dirty="0" smtClean="0">
                <a:latin typeface="+mn-lt"/>
              </a:rPr>
              <a:t>R255 G255 B255</a:t>
            </a:r>
          </a:p>
        </p:txBody>
      </p:sp>
      <p:sp>
        <p:nvSpPr>
          <p:cNvPr id="67602" name="Rectangle 1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Color Scheme</a:t>
            </a:r>
          </a:p>
        </p:txBody>
      </p:sp>
      <p:sp>
        <p:nvSpPr>
          <p:cNvPr id="29" name="Rectangle 2"/>
          <p:cNvSpPr>
            <a:spLocks noChangeArrowheads="1"/>
          </p:cNvSpPr>
          <p:nvPr/>
        </p:nvSpPr>
        <p:spPr bwMode="gray">
          <a:xfrm>
            <a:off x="4038600" y="2383155"/>
            <a:ext cx="429003" cy="457200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0" name="Text Box 10"/>
          <p:cNvSpPr txBox="1">
            <a:spLocks noChangeArrowheads="1"/>
          </p:cNvSpPr>
          <p:nvPr/>
        </p:nvSpPr>
        <p:spPr bwMode="auto">
          <a:xfrm>
            <a:off x="4572000" y="2363150"/>
            <a:ext cx="1614545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l" eaLnBrk="0" hangingPunct="0">
              <a:spcBef>
                <a:spcPct val="0"/>
              </a:spcBef>
              <a:buClrTx/>
              <a:buFontTx/>
              <a:buNone/>
            </a:pPr>
            <a:r>
              <a:rPr lang="en-US" sz="1400" dirty="0" smtClean="0">
                <a:latin typeface="+mn-lt"/>
              </a:rPr>
              <a:t>Accent 2 </a:t>
            </a:r>
          </a:p>
          <a:p>
            <a:pPr eaLnBrk="0" hangingPunct="0">
              <a:spcBef>
                <a:spcPct val="0"/>
              </a:spcBef>
            </a:pPr>
            <a:r>
              <a:rPr lang="en-US" sz="1200" dirty="0"/>
              <a:t>R178  G183  </a:t>
            </a:r>
            <a:r>
              <a:rPr lang="en-US" sz="1200" dirty="0" smtClean="0">
                <a:latin typeface="+mn-lt"/>
              </a:rPr>
              <a:t>B187</a:t>
            </a:r>
            <a:endParaRPr lang="en-US" sz="1400" dirty="0">
              <a:latin typeface="+mn-lt"/>
            </a:endParaRPr>
          </a:p>
        </p:txBody>
      </p:sp>
      <p:sp>
        <p:nvSpPr>
          <p:cNvPr id="32" name="Rectangle 4"/>
          <p:cNvSpPr>
            <a:spLocks noChangeArrowheads="1"/>
          </p:cNvSpPr>
          <p:nvPr/>
        </p:nvSpPr>
        <p:spPr bwMode="gray">
          <a:xfrm>
            <a:off x="4038600" y="3108960"/>
            <a:ext cx="429003" cy="457200"/>
          </a:xfrm>
          <a:prstGeom prst="rect">
            <a:avLst/>
          </a:prstGeom>
          <a:solidFill>
            <a:schemeClr val="accent3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3" name="Text Box 11"/>
          <p:cNvSpPr txBox="1">
            <a:spLocks noChangeArrowheads="1"/>
          </p:cNvSpPr>
          <p:nvPr/>
        </p:nvSpPr>
        <p:spPr bwMode="auto">
          <a:xfrm>
            <a:off x="4572000" y="3088955"/>
            <a:ext cx="1516762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l" eaLnBrk="0" hangingPunct="0">
              <a:spcBef>
                <a:spcPct val="0"/>
              </a:spcBef>
              <a:buClrTx/>
              <a:buFontTx/>
              <a:buNone/>
            </a:pPr>
            <a:r>
              <a:rPr lang="en-US" sz="1400" dirty="0" smtClean="0">
                <a:latin typeface="+mn-lt"/>
              </a:rPr>
              <a:t>Accent 3</a:t>
            </a:r>
            <a:r>
              <a:rPr lang="en-US" sz="1400" dirty="0">
                <a:latin typeface="+mn-lt"/>
              </a:rPr>
              <a:t/>
            </a:r>
            <a:br>
              <a:rPr lang="en-US" sz="1400" dirty="0">
                <a:latin typeface="+mn-lt"/>
              </a:rPr>
            </a:br>
            <a:r>
              <a:rPr lang="en-US" sz="1200" dirty="0" smtClean="0">
                <a:latin typeface="+mn-lt"/>
              </a:rPr>
              <a:t>R44  G106  B140</a:t>
            </a:r>
            <a:endParaRPr lang="en-US" sz="1400" dirty="0">
              <a:latin typeface="+mn-lt"/>
            </a:endParaRPr>
          </a:p>
        </p:txBody>
      </p:sp>
      <p:sp>
        <p:nvSpPr>
          <p:cNvPr id="35" name="Rectangle 5"/>
          <p:cNvSpPr>
            <a:spLocks noChangeArrowheads="1"/>
          </p:cNvSpPr>
          <p:nvPr/>
        </p:nvSpPr>
        <p:spPr bwMode="gray">
          <a:xfrm>
            <a:off x="4038600" y="3834765"/>
            <a:ext cx="429003" cy="457200"/>
          </a:xfrm>
          <a:prstGeom prst="rect">
            <a:avLst/>
          </a:prstGeom>
          <a:solidFill>
            <a:schemeClr val="accent4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6" name="Text Box 12"/>
          <p:cNvSpPr txBox="1">
            <a:spLocks noChangeArrowheads="1"/>
          </p:cNvSpPr>
          <p:nvPr/>
        </p:nvSpPr>
        <p:spPr bwMode="auto">
          <a:xfrm>
            <a:off x="4572000" y="3814760"/>
            <a:ext cx="1614545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l" eaLnBrk="0" hangingPunct="0">
              <a:spcBef>
                <a:spcPct val="0"/>
              </a:spcBef>
              <a:buClrTx/>
              <a:buFontTx/>
              <a:buNone/>
            </a:pPr>
            <a:r>
              <a:rPr lang="en-US" sz="1400" dirty="0" smtClean="0">
                <a:latin typeface="+mn-lt"/>
              </a:rPr>
              <a:t>Accent 4</a:t>
            </a:r>
          </a:p>
          <a:p>
            <a:pPr algn="l" eaLnBrk="0" hangingPunct="0">
              <a:spcBef>
                <a:spcPct val="0"/>
              </a:spcBef>
              <a:buClrTx/>
              <a:buFontTx/>
              <a:buNone/>
            </a:pPr>
            <a:r>
              <a:rPr lang="en-US" sz="1200" dirty="0" smtClean="0">
                <a:latin typeface="+mn-lt"/>
              </a:rPr>
              <a:t>R183  G160  B121</a:t>
            </a:r>
            <a:endParaRPr lang="en-US" sz="1400" dirty="0">
              <a:latin typeface="+mn-lt"/>
            </a:endParaRPr>
          </a:p>
        </p:txBody>
      </p:sp>
      <p:sp>
        <p:nvSpPr>
          <p:cNvPr id="38" name="Rectangle 3"/>
          <p:cNvSpPr>
            <a:spLocks noChangeArrowheads="1"/>
          </p:cNvSpPr>
          <p:nvPr/>
        </p:nvSpPr>
        <p:spPr bwMode="gray">
          <a:xfrm>
            <a:off x="4038600" y="1657350"/>
            <a:ext cx="429003" cy="457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9" name="Text Box 17"/>
          <p:cNvSpPr txBox="1">
            <a:spLocks noChangeArrowheads="1"/>
          </p:cNvSpPr>
          <p:nvPr/>
        </p:nvSpPr>
        <p:spPr bwMode="auto">
          <a:xfrm>
            <a:off x="4572000" y="1637345"/>
            <a:ext cx="1309974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l" eaLnBrk="0" hangingPunct="0">
              <a:spcBef>
                <a:spcPct val="0"/>
              </a:spcBef>
              <a:buClrTx/>
              <a:buFontTx/>
              <a:buNone/>
            </a:pPr>
            <a:r>
              <a:rPr lang="en-US" sz="1400" dirty="0" smtClean="0">
                <a:latin typeface="+mn-lt"/>
              </a:rPr>
              <a:t>Accent 1</a:t>
            </a:r>
          </a:p>
          <a:p>
            <a:pPr algn="l" eaLnBrk="0" hangingPunct="0">
              <a:spcBef>
                <a:spcPct val="0"/>
              </a:spcBef>
              <a:buClrTx/>
              <a:buFontTx/>
              <a:buNone/>
            </a:pPr>
            <a:r>
              <a:rPr lang="en-US" sz="1200" dirty="0" smtClean="0">
                <a:latin typeface="+mn-lt"/>
              </a:rPr>
              <a:t>R171 G25 B45</a:t>
            </a:r>
            <a:endParaRPr lang="en-US" sz="1400" dirty="0">
              <a:latin typeface="+mn-lt"/>
            </a:endParaRPr>
          </a:p>
        </p:txBody>
      </p:sp>
      <p:sp>
        <p:nvSpPr>
          <p:cNvPr id="56" name="Rectangle 4"/>
          <p:cNvSpPr>
            <a:spLocks noChangeArrowheads="1"/>
          </p:cNvSpPr>
          <p:nvPr/>
        </p:nvSpPr>
        <p:spPr bwMode="gray">
          <a:xfrm>
            <a:off x="4038600" y="4560570"/>
            <a:ext cx="429003" cy="457200"/>
          </a:xfrm>
          <a:prstGeom prst="rect">
            <a:avLst/>
          </a:prstGeom>
          <a:solidFill>
            <a:schemeClr val="accent5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7" name="Text Box 11"/>
          <p:cNvSpPr txBox="1">
            <a:spLocks noChangeArrowheads="1"/>
          </p:cNvSpPr>
          <p:nvPr/>
        </p:nvSpPr>
        <p:spPr bwMode="auto">
          <a:xfrm>
            <a:off x="4572000" y="4540565"/>
            <a:ext cx="1516762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l" eaLnBrk="0" hangingPunct="0">
              <a:spcBef>
                <a:spcPct val="0"/>
              </a:spcBef>
            </a:pPr>
            <a:r>
              <a:rPr lang="en-US" sz="1400" dirty="0" smtClean="0">
                <a:latin typeface="+mn-lt"/>
              </a:rPr>
              <a:t>Accent 5</a:t>
            </a:r>
            <a:r>
              <a:rPr lang="en-US" sz="1400" dirty="0">
                <a:latin typeface="+mn-lt"/>
              </a:rPr>
              <a:t/>
            </a:r>
            <a:br>
              <a:rPr lang="en-US" sz="1400" dirty="0">
                <a:latin typeface="+mn-lt"/>
              </a:rPr>
            </a:br>
            <a:r>
              <a:rPr lang="en-US" sz="1200" dirty="0" smtClean="0">
                <a:latin typeface="+mn-lt"/>
              </a:rPr>
              <a:t>R70  G160  B220</a:t>
            </a:r>
            <a:endParaRPr lang="en-US" sz="1400" dirty="0" smtClean="0">
              <a:latin typeface="+mn-lt"/>
            </a:endParaRPr>
          </a:p>
        </p:txBody>
      </p:sp>
      <p:sp>
        <p:nvSpPr>
          <p:cNvPr id="59" name="Rectangle 5"/>
          <p:cNvSpPr>
            <a:spLocks noChangeArrowheads="1"/>
          </p:cNvSpPr>
          <p:nvPr/>
        </p:nvSpPr>
        <p:spPr bwMode="gray">
          <a:xfrm>
            <a:off x="4038600" y="5286375"/>
            <a:ext cx="429003" cy="457200"/>
          </a:xfrm>
          <a:prstGeom prst="rect">
            <a:avLst/>
          </a:prstGeom>
          <a:solidFill>
            <a:srgbClr val="6D6D6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0" name="Text Box 12"/>
          <p:cNvSpPr txBox="1">
            <a:spLocks noChangeArrowheads="1"/>
          </p:cNvSpPr>
          <p:nvPr/>
        </p:nvSpPr>
        <p:spPr bwMode="auto">
          <a:xfrm>
            <a:off x="4572000" y="5266370"/>
            <a:ext cx="1614545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l" eaLnBrk="0" hangingPunct="0">
              <a:spcBef>
                <a:spcPct val="0"/>
              </a:spcBef>
              <a:buClrTx/>
              <a:buFontTx/>
              <a:buNone/>
            </a:pPr>
            <a:r>
              <a:rPr lang="en-US" sz="1400" dirty="0" smtClean="0">
                <a:latin typeface="+mn-lt"/>
              </a:rPr>
              <a:t>Accent 6</a:t>
            </a:r>
          </a:p>
          <a:p>
            <a:pPr eaLnBrk="0" hangingPunct="0">
              <a:spcBef>
                <a:spcPct val="0"/>
              </a:spcBef>
            </a:pPr>
            <a:r>
              <a:rPr lang="en-US" sz="1200" dirty="0"/>
              <a:t>R109  G109  B109</a:t>
            </a:r>
            <a:endParaRPr lang="en-US" sz="1400" dirty="0">
              <a:latin typeface="+mn-lt"/>
            </a:endParaRPr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Desktop Object Identification and Tracking</a:t>
            </a:r>
          </a:p>
        </p:txBody>
      </p:sp>
    </p:spTree>
    <p:extLst>
      <p:ext uri="{BB962C8B-B14F-4D97-AF65-F5344CB8AC3E}">
        <p14:creationId xmlns:p14="http://schemas.microsoft.com/office/powerpoint/2010/main" val="1832096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8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Default Settings</a:t>
            </a:r>
            <a:endParaRPr lang="en-US" dirty="0"/>
          </a:p>
        </p:txBody>
      </p:sp>
      <p:sp>
        <p:nvSpPr>
          <p:cNvPr id="588805" name="Text Box 5"/>
          <p:cNvSpPr txBox="1">
            <a:spLocks noChangeArrowheads="1"/>
          </p:cNvSpPr>
          <p:nvPr/>
        </p:nvSpPr>
        <p:spPr bwMode="auto">
          <a:xfrm>
            <a:off x="1028700" y="3643952"/>
            <a:ext cx="2933700" cy="2215991"/>
          </a:xfrm>
          <a:prstGeom prst="rect">
            <a:avLst/>
          </a:prstGeom>
          <a:noFill/>
          <a:ln w="12700" cap="sq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chemeClr val="tx2"/>
                </a:solidFill>
                <a:latin typeface="+mn-lt"/>
              </a:rPr>
              <a:t>Text Box </a:t>
            </a:r>
            <a:r>
              <a:rPr lang="en-US" b="1" dirty="0">
                <a:solidFill>
                  <a:schemeClr val="tx2"/>
                </a:solidFill>
                <a:latin typeface="+mn-lt"/>
              </a:rPr>
              <a:t>Default:</a:t>
            </a:r>
          </a:p>
          <a:p>
            <a:pPr algn="ctr"/>
            <a:r>
              <a:rPr lang="en-US" sz="1600" dirty="0" smtClean="0">
                <a:latin typeface="+mn-lt"/>
              </a:rPr>
              <a:t>Verdana 16pt</a:t>
            </a:r>
          </a:p>
          <a:p>
            <a:pPr algn="ctr"/>
            <a:r>
              <a:rPr lang="en-US" sz="1600" dirty="0" smtClean="0">
                <a:latin typeface="+mn-lt"/>
              </a:rPr>
              <a:t>Color: Black</a:t>
            </a:r>
          </a:p>
          <a:p>
            <a:pPr algn="ctr"/>
            <a:r>
              <a:rPr lang="en-US" sz="1600" dirty="0" smtClean="0">
                <a:latin typeface="+mn-lt"/>
              </a:rPr>
              <a:t>Align: Center</a:t>
            </a:r>
            <a:r>
              <a:rPr lang="en-US" sz="1600" dirty="0">
                <a:latin typeface="+mn-lt"/>
              </a:rPr>
              <a:t/>
            </a:r>
            <a:br>
              <a:rPr lang="en-US" sz="1600" dirty="0">
                <a:latin typeface="+mn-lt"/>
              </a:rPr>
            </a:br>
            <a:r>
              <a:rPr lang="en-US" sz="1600" dirty="0">
                <a:latin typeface="+mn-lt"/>
              </a:rPr>
              <a:t>Line </a:t>
            </a:r>
            <a:r>
              <a:rPr lang="en-US" sz="1600" dirty="0" smtClean="0">
                <a:latin typeface="+mn-lt"/>
              </a:rPr>
              <a:t>Spacing: Multiple .95</a:t>
            </a:r>
            <a:br>
              <a:rPr lang="en-US" sz="1600" dirty="0" smtClean="0">
                <a:latin typeface="+mn-lt"/>
              </a:rPr>
            </a:br>
            <a:r>
              <a:rPr lang="en-US" sz="1600" dirty="0" smtClean="0">
                <a:latin typeface="+mn-lt"/>
              </a:rPr>
              <a:t>Space Before: 6pt</a:t>
            </a:r>
            <a:br>
              <a:rPr lang="en-US" sz="1600" dirty="0" smtClean="0">
                <a:latin typeface="+mn-lt"/>
              </a:rPr>
            </a:br>
            <a:endParaRPr lang="en-US" sz="1600" dirty="0" smtClean="0">
              <a:latin typeface="+mn-lt"/>
            </a:endParaRPr>
          </a:p>
          <a:p>
            <a:pPr algn="ctr"/>
            <a:r>
              <a:rPr lang="en-US" sz="1200" i="1" dirty="0" smtClean="0">
                <a:latin typeface="+mn-lt"/>
              </a:rPr>
              <a:t>For labels only – use layout placeholders for bulleted lists</a:t>
            </a:r>
          </a:p>
        </p:txBody>
      </p:sp>
      <p:sp>
        <p:nvSpPr>
          <p:cNvPr id="588810" name="Rectangle 10"/>
          <p:cNvSpPr>
            <a:spLocks noChangeArrowheads="1"/>
          </p:cNvSpPr>
          <p:nvPr/>
        </p:nvSpPr>
        <p:spPr bwMode="auto">
          <a:xfrm>
            <a:off x="4572000" y="2065338"/>
            <a:ext cx="4021138" cy="576262"/>
          </a:xfrm>
          <a:prstGeom prst="rect">
            <a:avLst/>
          </a:prstGeom>
          <a:noFill/>
          <a:ln w="12700" cap="sq" algn="ctr">
            <a:noFill/>
            <a:miter lim="800000"/>
            <a:headEnd/>
            <a:tailEnd/>
          </a:ln>
          <a:effectLst/>
        </p:spPr>
        <p:txBody>
          <a:bodyPr wrap="none"/>
          <a:lstStyle/>
          <a:p>
            <a:pPr>
              <a:spcBef>
                <a:spcPct val="25000"/>
              </a:spcBef>
            </a:pPr>
            <a:r>
              <a:rPr lang="en-US" b="1" dirty="0" smtClean="0">
                <a:solidFill>
                  <a:schemeClr val="tx2"/>
                </a:solidFill>
                <a:latin typeface="+mn-lt"/>
              </a:rPr>
              <a:t>Drawing Style </a:t>
            </a:r>
            <a:r>
              <a:rPr lang="en-US" b="1" dirty="0">
                <a:solidFill>
                  <a:schemeClr val="tx2"/>
                </a:solidFill>
                <a:latin typeface="+mn-lt"/>
              </a:rPr>
              <a:t>Default:</a:t>
            </a:r>
          </a:p>
        </p:txBody>
      </p:sp>
      <p:cxnSp>
        <p:nvCxnSpPr>
          <p:cNvPr id="8" name="Straight Arrow Connector 7"/>
          <p:cNvCxnSpPr/>
          <p:nvPr/>
        </p:nvCxnSpPr>
        <p:spPr bwMode="auto">
          <a:xfrm>
            <a:off x="5539582" y="5000625"/>
            <a:ext cx="2085975" cy="1588"/>
          </a:xfrm>
          <a:prstGeom prst="straightConnector1">
            <a:avLst/>
          </a:prstGeom>
          <a:solidFill>
            <a:schemeClr val="accent2"/>
          </a:solidFill>
          <a:ln w="19050" cap="sq" cmpd="sng" algn="ctr">
            <a:solidFill>
              <a:schemeClr val="tx2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14" name="Rectangle 10"/>
          <p:cNvSpPr>
            <a:spLocks noChangeArrowheads="1"/>
          </p:cNvSpPr>
          <p:nvPr/>
        </p:nvSpPr>
        <p:spPr bwMode="auto">
          <a:xfrm>
            <a:off x="5239544" y="4570413"/>
            <a:ext cx="2686050" cy="576262"/>
          </a:xfrm>
          <a:prstGeom prst="rect">
            <a:avLst/>
          </a:prstGeom>
          <a:noFill/>
          <a:ln w="12700" cap="sq" algn="ctr">
            <a:noFill/>
            <a:miter lim="800000"/>
            <a:headEnd/>
            <a:tailEnd/>
          </a:ln>
          <a:effectLst/>
        </p:spPr>
        <p:txBody>
          <a:bodyPr wrap="none"/>
          <a:lstStyle/>
          <a:p>
            <a:pPr>
              <a:spcBef>
                <a:spcPct val="25000"/>
              </a:spcBef>
            </a:pPr>
            <a:r>
              <a:rPr lang="en-US" b="1" dirty="0" smtClean="0">
                <a:solidFill>
                  <a:schemeClr val="tx2"/>
                </a:solidFill>
                <a:latin typeface="+mn-lt"/>
              </a:rPr>
              <a:t>Line Style Default</a:t>
            </a:r>
            <a:r>
              <a:rPr lang="en-US" b="1" dirty="0">
                <a:solidFill>
                  <a:schemeClr val="tx2"/>
                </a:solidFill>
                <a:latin typeface="+mn-lt"/>
              </a:rPr>
              <a:t>:</a:t>
            </a:r>
          </a:p>
        </p:txBody>
      </p:sp>
      <p:sp>
        <p:nvSpPr>
          <p:cNvPr id="588811" name="Rectangle 11"/>
          <p:cNvSpPr>
            <a:spLocks noChangeArrowheads="1"/>
          </p:cNvSpPr>
          <p:nvPr/>
        </p:nvSpPr>
        <p:spPr bwMode="auto">
          <a:xfrm>
            <a:off x="4812824" y="2752725"/>
            <a:ext cx="1005840" cy="1005840"/>
          </a:xfrm>
          <a:prstGeom prst="rect">
            <a:avLst/>
          </a:prstGeom>
          <a:solidFill>
            <a:schemeClr val="accent2"/>
          </a:solidFill>
          <a:ln w="12700" cap="sq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+mn-lt"/>
              </a:rPr>
              <a:t>Sample</a:t>
            </a:r>
            <a:endParaRPr lang="en-US" sz="16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6" name="Text Box 5"/>
          <p:cNvSpPr txBox="1">
            <a:spLocks noChangeArrowheads="1"/>
          </p:cNvSpPr>
          <p:nvPr/>
        </p:nvSpPr>
        <p:spPr bwMode="auto">
          <a:xfrm>
            <a:off x="1028700" y="2065338"/>
            <a:ext cx="2933700" cy="923330"/>
          </a:xfrm>
          <a:prstGeom prst="rect">
            <a:avLst/>
          </a:prstGeom>
          <a:noFill/>
          <a:ln w="12700" cap="sq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US" b="1" dirty="0" smtClean="0">
                <a:solidFill>
                  <a:schemeClr val="tx2"/>
                </a:solidFill>
                <a:latin typeface="+mn-lt"/>
              </a:rPr>
              <a:t>Theme Fonts:</a:t>
            </a:r>
            <a:endParaRPr lang="en-US" b="1" dirty="0">
              <a:solidFill>
                <a:schemeClr val="tx2"/>
              </a:solidFill>
              <a:latin typeface="+mn-lt"/>
            </a:endParaRPr>
          </a:p>
          <a:p>
            <a:pPr algn="ctr"/>
            <a:r>
              <a:rPr lang="en-US" dirty="0" smtClean="0">
                <a:latin typeface="+mn-lt"/>
              </a:rPr>
              <a:t>Verdana (heading)</a:t>
            </a:r>
          </a:p>
          <a:p>
            <a:pPr algn="ctr"/>
            <a:r>
              <a:rPr lang="en-US" dirty="0" smtClean="0"/>
              <a:t>Verdana </a:t>
            </a:r>
            <a:r>
              <a:rPr lang="en-US" dirty="0" smtClean="0">
                <a:latin typeface="+mn-lt"/>
              </a:rPr>
              <a:t>(body)</a:t>
            </a:r>
          </a:p>
        </p:txBody>
      </p:sp>
      <p:sp>
        <p:nvSpPr>
          <p:cNvPr id="2" name="Oval 1"/>
          <p:cNvSpPr/>
          <p:nvPr/>
        </p:nvSpPr>
        <p:spPr bwMode="auto">
          <a:xfrm>
            <a:off x="6248400" y="2743200"/>
            <a:ext cx="990600" cy="990600"/>
          </a:xfrm>
          <a:prstGeom prst="ellipse">
            <a:avLst/>
          </a:prstGeom>
          <a:solidFill>
            <a:schemeClr val="accent2"/>
          </a:solidFill>
          <a:ln w="12700" cap="sq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+mn-lt"/>
              </a:rPr>
              <a:t>Sample</a:t>
            </a:r>
          </a:p>
        </p:txBody>
      </p:sp>
      <p:sp>
        <p:nvSpPr>
          <p:cNvPr id="3" name="Rounded Rectangle 2"/>
          <p:cNvSpPr/>
          <p:nvPr/>
        </p:nvSpPr>
        <p:spPr bwMode="auto">
          <a:xfrm>
            <a:off x="7543800" y="2743200"/>
            <a:ext cx="990600" cy="990600"/>
          </a:xfrm>
          <a:prstGeom prst="roundRect">
            <a:avLst/>
          </a:prstGeom>
          <a:solidFill>
            <a:schemeClr val="accent2"/>
          </a:solidFill>
          <a:ln w="12700" cap="sq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+mn-lt"/>
              </a:rPr>
              <a:t>Sample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Desktop Object Identification and Tracking</a:t>
            </a:r>
          </a:p>
        </p:txBody>
      </p:sp>
    </p:spTree>
    <p:extLst>
      <p:ext uri="{BB962C8B-B14F-4D97-AF65-F5344CB8AC3E}">
        <p14:creationId xmlns:p14="http://schemas.microsoft.com/office/powerpoint/2010/main" val="2637175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Default Table Style</a:t>
            </a:r>
            <a:endParaRPr lang="en-US"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/>
          </p:nvPr>
        </p:nvGraphicFramePr>
        <p:xfrm>
          <a:off x="457200" y="1497214"/>
          <a:ext cx="8229600" cy="2668385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645920"/>
                <a:gridCol w="1645920"/>
                <a:gridCol w="1645920"/>
                <a:gridCol w="1645920"/>
                <a:gridCol w="1645920"/>
              </a:tblGrid>
              <a:tr h="533677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Heading</a:t>
                      </a:r>
                      <a:r>
                        <a:rPr lang="en-US" sz="1800" baseline="0" dirty="0" smtClean="0"/>
                        <a:t> 1</a:t>
                      </a:r>
                      <a:endParaRPr lang="en-US" sz="1800" dirty="0"/>
                    </a:p>
                  </a:txBody>
                  <a:tcPr marL="89777" marR="89777" marT="44889" marB="44889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Heading 2</a:t>
                      </a:r>
                      <a:endParaRPr lang="en-US" sz="1800" dirty="0"/>
                    </a:p>
                  </a:txBody>
                  <a:tcPr marL="89777" marR="89777" marT="44889" marB="44889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Heading 3</a:t>
                      </a:r>
                      <a:endParaRPr lang="en-US" sz="1800" dirty="0"/>
                    </a:p>
                  </a:txBody>
                  <a:tcPr marL="89777" marR="89777" marT="44889" marB="44889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Heading 4</a:t>
                      </a:r>
                      <a:endParaRPr lang="en-US" sz="1800" dirty="0"/>
                    </a:p>
                  </a:txBody>
                  <a:tcPr marL="89777" marR="89777" marT="44889" marB="44889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Heading 5</a:t>
                      </a:r>
                      <a:endParaRPr lang="en-US" sz="1800" dirty="0"/>
                    </a:p>
                  </a:txBody>
                  <a:tcPr marL="89777" marR="89777" marT="44889" marB="44889"/>
                </a:tc>
              </a:tr>
              <a:tr h="533677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Content</a:t>
                      </a:r>
                      <a:endParaRPr lang="en-US" sz="1800" dirty="0"/>
                    </a:p>
                  </a:txBody>
                  <a:tcPr marL="89777" marR="89777" marT="44889" marB="44889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Content</a:t>
                      </a:r>
                      <a:endParaRPr lang="en-US" sz="1800" dirty="0"/>
                    </a:p>
                  </a:txBody>
                  <a:tcPr marL="89777" marR="89777" marT="44889" marB="44889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Content</a:t>
                      </a:r>
                      <a:endParaRPr lang="en-US" sz="1800" dirty="0"/>
                    </a:p>
                  </a:txBody>
                  <a:tcPr marL="89777" marR="89777" marT="44889" marB="44889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Content</a:t>
                      </a:r>
                      <a:endParaRPr lang="en-US" sz="1800" dirty="0"/>
                    </a:p>
                  </a:txBody>
                  <a:tcPr marL="89777" marR="89777" marT="44889" marB="44889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Content</a:t>
                      </a:r>
                      <a:endParaRPr lang="en-US" sz="1800" dirty="0"/>
                    </a:p>
                  </a:txBody>
                  <a:tcPr marL="89777" marR="89777" marT="44889" marB="44889"/>
                </a:tc>
              </a:tr>
              <a:tr h="53367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Content</a:t>
                      </a:r>
                    </a:p>
                  </a:txBody>
                  <a:tcPr marL="89777" marR="89777" marT="44889" marB="44889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Content</a:t>
                      </a:r>
                    </a:p>
                  </a:txBody>
                  <a:tcPr marL="89777" marR="89777" marT="44889" marB="44889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Content</a:t>
                      </a:r>
                    </a:p>
                  </a:txBody>
                  <a:tcPr marL="89777" marR="89777" marT="44889" marB="44889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Content</a:t>
                      </a:r>
                    </a:p>
                  </a:txBody>
                  <a:tcPr marL="89777" marR="89777" marT="44889" marB="44889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Content</a:t>
                      </a:r>
                    </a:p>
                  </a:txBody>
                  <a:tcPr marL="89777" marR="89777" marT="44889" marB="44889"/>
                </a:tc>
              </a:tr>
              <a:tr h="53367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Content</a:t>
                      </a:r>
                    </a:p>
                  </a:txBody>
                  <a:tcPr marL="89777" marR="89777" marT="44889" marB="44889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Content</a:t>
                      </a:r>
                    </a:p>
                  </a:txBody>
                  <a:tcPr marL="89777" marR="89777" marT="44889" marB="44889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Content</a:t>
                      </a:r>
                    </a:p>
                  </a:txBody>
                  <a:tcPr marL="89777" marR="89777" marT="44889" marB="44889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Content</a:t>
                      </a:r>
                    </a:p>
                  </a:txBody>
                  <a:tcPr marL="89777" marR="89777" marT="44889" marB="44889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Content</a:t>
                      </a:r>
                    </a:p>
                  </a:txBody>
                  <a:tcPr marL="89777" marR="89777" marT="44889" marB="44889"/>
                </a:tc>
              </a:tr>
              <a:tr h="53367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Content</a:t>
                      </a:r>
                    </a:p>
                  </a:txBody>
                  <a:tcPr marL="89777" marR="89777" marT="44889" marB="44889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Content</a:t>
                      </a:r>
                    </a:p>
                  </a:txBody>
                  <a:tcPr marL="89777" marR="89777" marT="44889" marB="44889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Content</a:t>
                      </a:r>
                    </a:p>
                  </a:txBody>
                  <a:tcPr marL="89777" marR="89777" marT="44889" marB="44889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Content</a:t>
                      </a:r>
                    </a:p>
                  </a:txBody>
                  <a:tcPr marL="89777" marR="89777" marT="44889" marB="44889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Content</a:t>
                      </a:r>
                    </a:p>
                  </a:txBody>
                  <a:tcPr marL="89777" marR="89777" marT="44889" marB="44889"/>
                </a:tc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Desktop Object Identification and Tracking</a:t>
            </a:r>
          </a:p>
        </p:txBody>
      </p:sp>
    </p:spTree>
    <p:extLst>
      <p:ext uri="{BB962C8B-B14F-4D97-AF65-F5344CB8AC3E}">
        <p14:creationId xmlns:p14="http://schemas.microsoft.com/office/powerpoint/2010/main" val="2546930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Layout: </a:t>
            </a:r>
            <a:r>
              <a:rPr lang="en-US" dirty="0" err="1" smtClean="0"/>
              <a:t>PhotoCaption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Desktop Object Identification and Tracking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Photo description</a:t>
            </a:r>
            <a:endParaRPr lang="en-US" dirty="0"/>
          </a:p>
        </p:txBody>
      </p:sp>
      <p:pic>
        <p:nvPicPr>
          <p:cNvPr id="9" name="j0313970.jpg"/>
          <p:cNvPicPr>
            <a:picLocks noGrp="1" noChangeAspect="1"/>
          </p:cNvPicPr>
          <p:nvPr>
            <p:ph type="pic" sz="quarter" idx="12"/>
          </p:nvPr>
        </p:nvPicPr>
        <p:blipFill>
          <a:blip r:embed="rId2" cstate="print"/>
          <a:srcRect t="10390" b="1039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7714242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Layout: Content</a:t>
            </a:r>
            <a:br>
              <a:rPr lang="en-US" smtClean="0"/>
            </a:br>
            <a:r>
              <a:rPr lang="en-US" smtClean="0"/>
              <a:t>Column Chart Sample</a:t>
            </a:r>
            <a:endParaRPr lang="en-US" dirty="0"/>
          </a:p>
        </p:txBody>
      </p:sp>
      <p:graphicFrame>
        <p:nvGraphicFramePr>
          <p:cNvPr id="9" name="Content Placeholder 8"/>
          <p:cNvGraphicFramePr>
            <a:graphicFrameLocks noGrp="1"/>
          </p:cNvGraphicFramePr>
          <p:nvPr>
            <p:ph idx="1"/>
            <p:extLst/>
          </p:nvPr>
        </p:nvGraphicFramePr>
        <p:xfrm>
          <a:off x="457200" y="1524000"/>
          <a:ext cx="8229600" cy="4648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Desktop Object Identification and Tracking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400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Layout: Two Content </a:t>
            </a:r>
            <a:br>
              <a:rPr lang="en-US" smtClean="0"/>
            </a:br>
            <a:r>
              <a:rPr lang="en-US" smtClean="0"/>
              <a:t>Column Chart Sample </a:t>
            </a:r>
            <a:endParaRPr lang="en-US" dirty="0"/>
          </a:p>
        </p:txBody>
      </p:sp>
      <p:graphicFrame>
        <p:nvGraphicFramePr>
          <p:cNvPr id="9" name="Content Placeholder 8"/>
          <p:cNvGraphicFramePr>
            <a:graphicFrameLocks noGrp="1"/>
          </p:cNvGraphicFramePr>
          <p:nvPr>
            <p:ph sz="half" idx="1"/>
          </p:nvPr>
        </p:nvGraphicFramePr>
        <p:xfrm>
          <a:off x="762000" y="1676400"/>
          <a:ext cx="3657600" cy="4495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First level bullet text</a:t>
            </a:r>
          </a:p>
          <a:p>
            <a:r>
              <a:rPr lang="en-US" dirty="0" smtClean="0"/>
              <a:t>Line spacing 0.95, before paragraph 12pt</a:t>
            </a:r>
          </a:p>
          <a:p>
            <a:r>
              <a:rPr lang="en-US" dirty="0" smtClean="0"/>
              <a:t>Left justified</a:t>
            </a:r>
          </a:p>
          <a:p>
            <a:r>
              <a:rPr lang="en-US" dirty="0" smtClean="0"/>
              <a:t>Sentence case </a:t>
            </a:r>
          </a:p>
          <a:p>
            <a:r>
              <a:rPr lang="en-US" dirty="0" smtClean="0"/>
              <a:t>First level bullet color is accent 2</a:t>
            </a:r>
          </a:p>
          <a:p>
            <a:pPr lvl="1"/>
            <a:r>
              <a:rPr lang="en-US" dirty="0" smtClean="0"/>
              <a:t>Second bullet level</a:t>
            </a:r>
          </a:p>
          <a:p>
            <a:pPr lvl="1"/>
            <a:r>
              <a:rPr lang="en-US" dirty="0" smtClean="0"/>
              <a:t>Line spacing 0.95, before paragraph 6pt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Desktop Object Identification and Tracking</a:t>
            </a:r>
          </a:p>
        </p:txBody>
      </p:sp>
    </p:spTree>
    <p:extLst>
      <p:ext uri="{BB962C8B-B14F-4D97-AF65-F5344CB8AC3E}">
        <p14:creationId xmlns:p14="http://schemas.microsoft.com/office/powerpoint/2010/main" val="454840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Layout: Content </a:t>
            </a:r>
            <a:br>
              <a:rPr lang="en-US" smtClean="0"/>
            </a:br>
            <a:r>
              <a:rPr lang="en-US" smtClean="0"/>
              <a:t>Line Chart Sample</a:t>
            </a:r>
            <a:endParaRPr lang="en-US" dirty="0"/>
          </a:p>
        </p:txBody>
      </p:sp>
      <p:graphicFrame>
        <p:nvGraphicFramePr>
          <p:cNvPr id="11" name="Content Placeholder 10"/>
          <p:cNvGraphicFramePr>
            <a:graphicFrameLocks noGrp="1"/>
          </p:cNvGraphicFramePr>
          <p:nvPr>
            <p:ph idx="1"/>
          </p:nvPr>
        </p:nvGraphicFramePr>
        <p:xfrm>
          <a:off x="457200" y="1524000"/>
          <a:ext cx="8229600" cy="4648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Desktop Object Identification and Tracking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6494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Layout: Two Content </a:t>
            </a:r>
            <a:br>
              <a:rPr lang="en-US" smtClean="0"/>
            </a:br>
            <a:r>
              <a:rPr lang="en-US" smtClean="0"/>
              <a:t>Line Chart Sample</a:t>
            </a:r>
            <a:endParaRPr lang="en-US" dirty="0"/>
          </a:p>
        </p:txBody>
      </p:sp>
      <p:graphicFrame>
        <p:nvGraphicFramePr>
          <p:cNvPr id="11" name="Content Placeholder 10"/>
          <p:cNvGraphicFramePr>
            <a:graphicFrameLocks noGrp="1"/>
          </p:cNvGraphicFramePr>
          <p:nvPr>
            <p:ph sz="half" idx="1"/>
          </p:nvPr>
        </p:nvGraphicFramePr>
        <p:xfrm>
          <a:off x="762000" y="1676400"/>
          <a:ext cx="3657600" cy="4495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smtClean="0"/>
              <a:t>First level bullet text</a:t>
            </a:r>
          </a:p>
          <a:p>
            <a:r>
              <a:rPr lang="en-US" smtClean="0"/>
              <a:t>Line spacing 0.95, before paragraph 12pt</a:t>
            </a:r>
          </a:p>
          <a:p>
            <a:r>
              <a:rPr lang="en-US" smtClean="0"/>
              <a:t>Left justified</a:t>
            </a:r>
          </a:p>
          <a:p>
            <a:r>
              <a:rPr lang="en-US" smtClean="0"/>
              <a:t>Sentence case </a:t>
            </a:r>
          </a:p>
          <a:p>
            <a:r>
              <a:rPr lang="en-US" smtClean="0"/>
              <a:t>First level bullet color is accent 2</a:t>
            </a:r>
          </a:p>
          <a:p>
            <a:pPr lvl="1"/>
            <a:r>
              <a:rPr lang="en-US" smtClean="0"/>
              <a:t>Second bullet level</a:t>
            </a:r>
          </a:p>
          <a:p>
            <a:pPr lvl="1"/>
            <a:r>
              <a:rPr lang="en-US" smtClean="0"/>
              <a:t>Line spacing 0.95, before paragraph 6pt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Desktop Object Identification and Tracking</a:t>
            </a:r>
          </a:p>
        </p:txBody>
      </p:sp>
    </p:spTree>
    <p:extLst>
      <p:ext uri="{BB962C8B-B14F-4D97-AF65-F5344CB8AC3E}">
        <p14:creationId xmlns:p14="http://schemas.microsoft.com/office/powerpoint/2010/main" val="1178581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03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Layout: Content </a:t>
            </a:r>
            <a:br>
              <a:rPr lang="en-US" smtClean="0"/>
            </a:br>
            <a:r>
              <a:rPr lang="en-US" smtClean="0"/>
              <a:t>Pie Chart Sample </a:t>
            </a:r>
            <a:endParaRPr lang="en-US" dirty="0"/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idx="1"/>
          </p:nvPr>
        </p:nvGraphicFramePr>
        <p:xfrm>
          <a:off x="457200" y="1524000"/>
          <a:ext cx="8229600" cy="4648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Desktop Object Identification and Tracking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1344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718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p:sp>
        <p:nvSpPr>
          <p:cNvPr id="499719" name="Rectangle 7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First level bullet text</a:t>
            </a:r>
            <a:r>
              <a:rPr lang="en-US" dirty="0"/>
              <a:t>, Verdana </a:t>
            </a:r>
            <a:r>
              <a:rPr lang="en-US" dirty="0" smtClean="0"/>
              <a:t>24pt</a:t>
            </a:r>
          </a:p>
          <a:p>
            <a:r>
              <a:rPr lang="en-US" dirty="0" smtClean="0"/>
              <a:t>Line spacing 0.95, before paragraph 12pt</a:t>
            </a:r>
          </a:p>
          <a:p>
            <a:r>
              <a:rPr lang="en-US" dirty="0" smtClean="0"/>
              <a:t>Left justified</a:t>
            </a:r>
          </a:p>
          <a:p>
            <a:r>
              <a:rPr lang="en-US" dirty="0" smtClean="0"/>
              <a:t>Sentence case </a:t>
            </a:r>
          </a:p>
          <a:p>
            <a:r>
              <a:rPr lang="en-US" dirty="0" smtClean="0"/>
              <a:t>First level bullet color is accent1</a:t>
            </a:r>
          </a:p>
          <a:p>
            <a:pPr lvl="1"/>
            <a:r>
              <a:rPr lang="en-US" dirty="0" smtClean="0"/>
              <a:t>Second level bullet Verdana 20pt</a:t>
            </a:r>
          </a:p>
          <a:p>
            <a:pPr lvl="1"/>
            <a:r>
              <a:rPr lang="en-US" dirty="0" smtClean="0"/>
              <a:t>Line spacing 0.95, before paragraph 6pt</a:t>
            </a:r>
          </a:p>
          <a:p>
            <a:pPr lvl="2"/>
            <a:r>
              <a:rPr lang="en-US" dirty="0" smtClean="0"/>
              <a:t>Third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Desktop Object Identification and Tracking</a:t>
            </a:r>
          </a:p>
        </p:txBody>
      </p:sp>
    </p:spTree>
    <p:extLst>
      <p:ext uri="{BB962C8B-B14F-4D97-AF65-F5344CB8AC3E}">
        <p14:creationId xmlns:p14="http://schemas.microsoft.com/office/powerpoint/2010/main" val="435460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03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Layout: Two Content </a:t>
            </a:r>
            <a:br>
              <a:rPr lang="en-US" smtClean="0"/>
            </a:br>
            <a:r>
              <a:rPr lang="en-US" smtClean="0"/>
              <a:t>Pie Chart Sample </a:t>
            </a:r>
            <a:endParaRPr lang="en-US" dirty="0"/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sz="half" idx="1"/>
          </p:nvPr>
        </p:nvGraphicFramePr>
        <p:xfrm>
          <a:off x="762000" y="1676400"/>
          <a:ext cx="3657600" cy="4495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smtClean="0"/>
              <a:t>First level bullet text</a:t>
            </a:r>
          </a:p>
          <a:p>
            <a:r>
              <a:rPr lang="en-US" smtClean="0"/>
              <a:t>Line spacing 0.95, before paragraph 12pt</a:t>
            </a:r>
          </a:p>
          <a:p>
            <a:r>
              <a:rPr lang="en-US" smtClean="0"/>
              <a:t>Left justified</a:t>
            </a:r>
          </a:p>
          <a:p>
            <a:r>
              <a:rPr lang="en-US" smtClean="0"/>
              <a:t>Sentence case </a:t>
            </a:r>
          </a:p>
          <a:p>
            <a:r>
              <a:rPr lang="en-US" smtClean="0"/>
              <a:t>First level bullet color is accent 2</a:t>
            </a:r>
          </a:p>
          <a:p>
            <a:pPr lvl="1"/>
            <a:r>
              <a:rPr lang="en-US" smtClean="0"/>
              <a:t>Second bullet level</a:t>
            </a:r>
          </a:p>
          <a:p>
            <a:pPr lvl="1"/>
            <a:r>
              <a:rPr lang="en-US" smtClean="0"/>
              <a:t>Line spacing 0.95, before paragraph 6pt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Desktop Object Identification and Tracking</a:t>
            </a:r>
          </a:p>
        </p:txBody>
      </p:sp>
    </p:spTree>
    <p:extLst>
      <p:ext uri="{BB962C8B-B14F-4D97-AF65-F5344CB8AC3E}">
        <p14:creationId xmlns:p14="http://schemas.microsoft.com/office/powerpoint/2010/main" val="2209807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718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499719" name="Rectangle 7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First level bullet text</a:t>
            </a:r>
            <a:r>
              <a:rPr lang="en-US" dirty="0"/>
              <a:t>, Verdana </a:t>
            </a:r>
            <a:r>
              <a:rPr lang="en-US" dirty="0" smtClean="0"/>
              <a:t>24pt</a:t>
            </a:r>
          </a:p>
          <a:p>
            <a:r>
              <a:rPr lang="en-US" dirty="0" smtClean="0"/>
              <a:t>Line spacing 0.95, before paragraph 12pt</a:t>
            </a:r>
          </a:p>
          <a:p>
            <a:r>
              <a:rPr lang="en-US" dirty="0" smtClean="0"/>
              <a:t>Left justified</a:t>
            </a:r>
          </a:p>
          <a:p>
            <a:r>
              <a:rPr lang="en-US" dirty="0" smtClean="0"/>
              <a:t>Sentence case </a:t>
            </a:r>
          </a:p>
          <a:p>
            <a:r>
              <a:rPr lang="en-US" dirty="0" smtClean="0"/>
              <a:t>First level bullet color is accent1</a:t>
            </a:r>
          </a:p>
          <a:p>
            <a:pPr lvl="1"/>
            <a:r>
              <a:rPr lang="en-US" dirty="0" smtClean="0"/>
              <a:t>Second level bullet Verdana 20pt</a:t>
            </a:r>
          </a:p>
          <a:p>
            <a:pPr lvl="1"/>
            <a:r>
              <a:rPr lang="en-US" dirty="0" smtClean="0"/>
              <a:t>Line spacing 0.95, before paragraph 6pt</a:t>
            </a:r>
          </a:p>
          <a:p>
            <a:pPr lvl="2"/>
            <a:r>
              <a:rPr lang="en-US" dirty="0" smtClean="0"/>
              <a:t>Third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Desktop Object Identification and Tracking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3133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8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Single Shot Detectors</a:t>
            </a:r>
            <a:endParaRPr lang="en-US" dirty="0"/>
          </a:p>
        </p:txBody>
      </p:sp>
      <p:sp>
        <p:nvSpPr>
          <p:cNvPr id="588805" name="Text Box 5"/>
          <p:cNvSpPr txBox="1">
            <a:spLocks noChangeArrowheads="1"/>
          </p:cNvSpPr>
          <p:nvPr/>
        </p:nvSpPr>
        <p:spPr bwMode="auto">
          <a:xfrm>
            <a:off x="1028700" y="3643952"/>
            <a:ext cx="2933700" cy="2215991"/>
          </a:xfrm>
          <a:prstGeom prst="rect">
            <a:avLst/>
          </a:prstGeom>
          <a:noFill/>
          <a:ln w="12700" cap="sq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chemeClr val="tx2"/>
                </a:solidFill>
                <a:latin typeface="+mn-lt"/>
              </a:rPr>
              <a:t>Text Box </a:t>
            </a:r>
            <a:r>
              <a:rPr lang="en-US" b="1" dirty="0">
                <a:solidFill>
                  <a:schemeClr val="tx2"/>
                </a:solidFill>
                <a:latin typeface="+mn-lt"/>
              </a:rPr>
              <a:t>Default:</a:t>
            </a:r>
          </a:p>
          <a:p>
            <a:pPr algn="ctr"/>
            <a:r>
              <a:rPr lang="en-US" sz="1600" dirty="0" smtClean="0">
                <a:latin typeface="+mn-lt"/>
              </a:rPr>
              <a:t>Verdana 16pt</a:t>
            </a:r>
          </a:p>
          <a:p>
            <a:pPr algn="ctr"/>
            <a:r>
              <a:rPr lang="en-US" sz="1600" dirty="0" smtClean="0">
                <a:latin typeface="+mn-lt"/>
              </a:rPr>
              <a:t>Color: Black</a:t>
            </a:r>
          </a:p>
          <a:p>
            <a:pPr algn="ctr"/>
            <a:r>
              <a:rPr lang="en-US" sz="1600" dirty="0" smtClean="0">
                <a:latin typeface="+mn-lt"/>
              </a:rPr>
              <a:t>Align: Center</a:t>
            </a:r>
            <a:r>
              <a:rPr lang="en-US" sz="1600" dirty="0">
                <a:latin typeface="+mn-lt"/>
              </a:rPr>
              <a:t/>
            </a:r>
            <a:br>
              <a:rPr lang="en-US" sz="1600" dirty="0">
                <a:latin typeface="+mn-lt"/>
              </a:rPr>
            </a:br>
            <a:r>
              <a:rPr lang="en-US" sz="1600" dirty="0">
                <a:latin typeface="+mn-lt"/>
              </a:rPr>
              <a:t>Line </a:t>
            </a:r>
            <a:r>
              <a:rPr lang="en-US" sz="1600" dirty="0" smtClean="0">
                <a:latin typeface="+mn-lt"/>
              </a:rPr>
              <a:t>Spacing: Multiple .95</a:t>
            </a:r>
            <a:br>
              <a:rPr lang="en-US" sz="1600" dirty="0" smtClean="0">
                <a:latin typeface="+mn-lt"/>
              </a:rPr>
            </a:br>
            <a:r>
              <a:rPr lang="en-US" sz="1600" dirty="0" smtClean="0">
                <a:latin typeface="+mn-lt"/>
              </a:rPr>
              <a:t>Space Before: 6pt</a:t>
            </a:r>
            <a:br>
              <a:rPr lang="en-US" sz="1600" dirty="0" smtClean="0">
                <a:latin typeface="+mn-lt"/>
              </a:rPr>
            </a:br>
            <a:endParaRPr lang="en-US" sz="1600" dirty="0" smtClean="0">
              <a:latin typeface="+mn-lt"/>
            </a:endParaRPr>
          </a:p>
          <a:p>
            <a:pPr algn="ctr"/>
            <a:r>
              <a:rPr lang="en-US" sz="1200" i="1" dirty="0" smtClean="0">
                <a:latin typeface="+mn-lt"/>
              </a:rPr>
              <a:t>For labels only – use layout placeholders for bulleted lists</a:t>
            </a:r>
          </a:p>
        </p:txBody>
      </p:sp>
      <p:sp>
        <p:nvSpPr>
          <p:cNvPr id="588810" name="Rectangle 10"/>
          <p:cNvSpPr>
            <a:spLocks noChangeArrowheads="1"/>
          </p:cNvSpPr>
          <p:nvPr/>
        </p:nvSpPr>
        <p:spPr bwMode="auto">
          <a:xfrm>
            <a:off x="4572000" y="2065338"/>
            <a:ext cx="4021138" cy="576262"/>
          </a:xfrm>
          <a:prstGeom prst="rect">
            <a:avLst/>
          </a:prstGeom>
          <a:noFill/>
          <a:ln w="12700" cap="sq" algn="ctr">
            <a:noFill/>
            <a:miter lim="800000"/>
            <a:headEnd/>
            <a:tailEnd/>
          </a:ln>
          <a:effectLst/>
        </p:spPr>
        <p:txBody>
          <a:bodyPr wrap="none"/>
          <a:lstStyle/>
          <a:p>
            <a:pPr>
              <a:spcBef>
                <a:spcPct val="25000"/>
              </a:spcBef>
            </a:pPr>
            <a:r>
              <a:rPr lang="en-US" b="1" dirty="0" smtClean="0">
                <a:solidFill>
                  <a:schemeClr val="tx2"/>
                </a:solidFill>
                <a:latin typeface="+mn-lt"/>
              </a:rPr>
              <a:t>Drawing Style </a:t>
            </a:r>
            <a:r>
              <a:rPr lang="en-US" b="1" dirty="0">
                <a:solidFill>
                  <a:schemeClr val="tx2"/>
                </a:solidFill>
                <a:latin typeface="+mn-lt"/>
              </a:rPr>
              <a:t>Default:</a:t>
            </a:r>
          </a:p>
        </p:txBody>
      </p:sp>
      <p:cxnSp>
        <p:nvCxnSpPr>
          <p:cNvPr id="8" name="Straight Arrow Connector 7"/>
          <p:cNvCxnSpPr/>
          <p:nvPr/>
        </p:nvCxnSpPr>
        <p:spPr bwMode="auto">
          <a:xfrm>
            <a:off x="5539582" y="5000625"/>
            <a:ext cx="2085975" cy="1588"/>
          </a:xfrm>
          <a:prstGeom prst="straightConnector1">
            <a:avLst/>
          </a:prstGeom>
          <a:solidFill>
            <a:schemeClr val="accent2"/>
          </a:solidFill>
          <a:ln w="19050" cap="sq" cmpd="sng" algn="ctr">
            <a:solidFill>
              <a:schemeClr val="tx2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14" name="Rectangle 10"/>
          <p:cNvSpPr>
            <a:spLocks noChangeArrowheads="1"/>
          </p:cNvSpPr>
          <p:nvPr/>
        </p:nvSpPr>
        <p:spPr bwMode="auto">
          <a:xfrm>
            <a:off x="5239544" y="4570413"/>
            <a:ext cx="2686050" cy="576262"/>
          </a:xfrm>
          <a:prstGeom prst="rect">
            <a:avLst/>
          </a:prstGeom>
          <a:noFill/>
          <a:ln w="12700" cap="sq" algn="ctr">
            <a:noFill/>
            <a:miter lim="800000"/>
            <a:headEnd/>
            <a:tailEnd/>
          </a:ln>
          <a:effectLst/>
        </p:spPr>
        <p:txBody>
          <a:bodyPr wrap="none"/>
          <a:lstStyle/>
          <a:p>
            <a:pPr>
              <a:spcBef>
                <a:spcPct val="25000"/>
              </a:spcBef>
            </a:pPr>
            <a:r>
              <a:rPr lang="en-US" b="1" dirty="0" smtClean="0">
                <a:solidFill>
                  <a:schemeClr val="tx2"/>
                </a:solidFill>
                <a:latin typeface="+mn-lt"/>
              </a:rPr>
              <a:t>Line Style Default</a:t>
            </a:r>
            <a:r>
              <a:rPr lang="en-US" b="1" dirty="0">
                <a:solidFill>
                  <a:schemeClr val="tx2"/>
                </a:solidFill>
                <a:latin typeface="+mn-lt"/>
              </a:rPr>
              <a:t>:</a:t>
            </a:r>
          </a:p>
        </p:txBody>
      </p:sp>
      <p:sp>
        <p:nvSpPr>
          <p:cNvPr id="588811" name="Rectangle 11"/>
          <p:cNvSpPr>
            <a:spLocks noChangeArrowheads="1"/>
          </p:cNvSpPr>
          <p:nvPr/>
        </p:nvSpPr>
        <p:spPr bwMode="auto">
          <a:xfrm>
            <a:off x="4812824" y="2752725"/>
            <a:ext cx="1005840" cy="1005840"/>
          </a:xfrm>
          <a:prstGeom prst="rect">
            <a:avLst/>
          </a:prstGeom>
          <a:solidFill>
            <a:schemeClr val="accent2"/>
          </a:solidFill>
          <a:ln w="12700" cap="sq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+mn-lt"/>
              </a:rPr>
              <a:t>Sample</a:t>
            </a:r>
            <a:endParaRPr lang="en-US" sz="16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6" name="Text Box 5"/>
          <p:cNvSpPr txBox="1">
            <a:spLocks noChangeArrowheads="1"/>
          </p:cNvSpPr>
          <p:nvPr/>
        </p:nvSpPr>
        <p:spPr bwMode="auto">
          <a:xfrm>
            <a:off x="1028700" y="2065338"/>
            <a:ext cx="2933700" cy="923330"/>
          </a:xfrm>
          <a:prstGeom prst="rect">
            <a:avLst/>
          </a:prstGeom>
          <a:noFill/>
          <a:ln w="12700" cap="sq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US" b="1" dirty="0" smtClean="0">
                <a:solidFill>
                  <a:schemeClr val="tx2"/>
                </a:solidFill>
                <a:latin typeface="+mn-lt"/>
              </a:rPr>
              <a:t>Theme Fonts:</a:t>
            </a:r>
            <a:endParaRPr lang="en-US" b="1" dirty="0">
              <a:solidFill>
                <a:schemeClr val="tx2"/>
              </a:solidFill>
              <a:latin typeface="+mn-lt"/>
            </a:endParaRPr>
          </a:p>
          <a:p>
            <a:pPr algn="ctr"/>
            <a:r>
              <a:rPr lang="en-US" dirty="0" smtClean="0">
                <a:latin typeface="+mn-lt"/>
              </a:rPr>
              <a:t>Verdana (heading)</a:t>
            </a:r>
          </a:p>
          <a:p>
            <a:pPr algn="ctr"/>
            <a:r>
              <a:rPr lang="en-US" dirty="0" smtClean="0"/>
              <a:t>Verdana </a:t>
            </a:r>
            <a:r>
              <a:rPr lang="en-US" dirty="0" smtClean="0">
                <a:latin typeface="+mn-lt"/>
              </a:rPr>
              <a:t>(body)</a:t>
            </a:r>
          </a:p>
        </p:txBody>
      </p:sp>
      <p:sp>
        <p:nvSpPr>
          <p:cNvPr id="2" name="Oval 1"/>
          <p:cNvSpPr/>
          <p:nvPr/>
        </p:nvSpPr>
        <p:spPr bwMode="auto">
          <a:xfrm>
            <a:off x="6248400" y="2743200"/>
            <a:ext cx="990600" cy="990600"/>
          </a:xfrm>
          <a:prstGeom prst="ellipse">
            <a:avLst/>
          </a:prstGeom>
          <a:solidFill>
            <a:schemeClr val="accent2"/>
          </a:solidFill>
          <a:ln w="12700" cap="sq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+mn-lt"/>
              </a:rPr>
              <a:t>Sample</a:t>
            </a:r>
          </a:p>
        </p:txBody>
      </p:sp>
      <p:sp>
        <p:nvSpPr>
          <p:cNvPr id="3" name="Rounded Rectangle 2"/>
          <p:cNvSpPr/>
          <p:nvPr/>
        </p:nvSpPr>
        <p:spPr bwMode="auto">
          <a:xfrm>
            <a:off x="7543800" y="2743200"/>
            <a:ext cx="990600" cy="990600"/>
          </a:xfrm>
          <a:prstGeom prst="roundRect">
            <a:avLst/>
          </a:prstGeom>
          <a:solidFill>
            <a:schemeClr val="accent2"/>
          </a:solidFill>
          <a:ln w="12700" cap="sq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+mn-lt"/>
              </a:rPr>
              <a:t>Sample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Desktop Object Identification and Tracking</a:t>
            </a:r>
          </a:p>
        </p:txBody>
      </p:sp>
    </p:spTree>
    <p:extLst>
      <p:ext uri="{BB962C8B-B14F-4D97-AF65-F5344CB8AC3E}">
        <p14:creationId xmlns:p14="http://schemas.microsoft.com/office/powerpoint/2010/main" val="2812588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718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Transfer Learning</a:t>
            </a:r>
            <a:endParaRPr lang="en-US" dirty="0"/>
          </a:p>
        </p:txBody>
      </p:sp>
      <p:sp>
        <p:nvSpPr>
          <p:cNvPr id="499719" name="Rectangle 7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First level bullet text</a:t>
            </a:r>
            <a:r>
              <a:rPr lang="en-US" dirty="0"/>
              <a:t>, Verdana </a:t>
            </a:r>
            <a:r>
              <a:rPr lang="en-US" dirty="0" smtClean="0"/>
              <a:t>24pt</a:t>
            </a:r>
          </a:p>
          <a:p>
            <a:r>
              <a:rPr lang="en-US" dirty="0" smtClean="0"/>
              <a:t>Line spacing 0.95, before paragraph 12pt</a:t>
            </a:r>
          </a:p>
          <a:p>
            <a:r>
              <a:rPr lang="en-US" dirty="0" smtClean="0"/>
              <a:t>Left justified</a:t>
            </a:r>
          </a:p>
          <a:p>
            <a:r>
              <a:rPr lang="en-US" dirty="0" smtClean="0"/>
              <a:t>Sentence case </a:t>
            </a:r>
          </a:p>
          <a:p>
            <a:r>
              <a:rPr lang="en-US" dirty="0" smtClean="0"/>
              <a:t>First level bullet color is accent1</a:t>
            </a:r>
          </a:p>
          <a:p>
            <a:pPr lvl="1"/>
            <a:r>
              <a:rPr lang="en-US" dirty="0" smtClean="0"/>
              <a:t>Second level bullet Verdana 20pt</a:t>
            </a:r>
          </a:p>
          <a:p>
            <a:pPr lvl="1"/>
            <a:r>
              <a:rPr lang="en-US" dirty="0" smtClean="0"/>
              <a:t>Line spacing 0.95, before paragraph 6pt</a:t>
            </a:r>
          </a:p>
          <a:p>
            <a:pPr lvl="2"/>
            <a:r>
              <a:rPr lang="en-US" dirty="0" smtClean="0"/>
              <a:t>Third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Desktop Object Identification and Tracking</a:t>
            </a:r>
          </a:p>
        </p:txBody>
      </p:sp>
    </p:spTree>
    <p:extLst>
      <p:ext uri="{BB962C8B-B14F-4D97-AF65-F5344CB8AC3E}">
        <p14:creationId xmlns:p14="http://schemas.microsoft.com/office/powerpoint/2010/main" val="1906526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Building New Image Dataset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Desktop Object Identification and Tracking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Photo description</a:t>
            </a:r>
            <a:endParaRPr lang="en-US" dirty="0"/>
          </a:p>
        </p:txBody>
      </p:sp>
      <p:pic>
        <p:nvPicPr>
          <p:cNvPr id="6" name="Picture Placeholder 5"/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97" b="679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6910279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Bounding Box Labels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Desktop Object Identification and Tracking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Photo description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057400"/>
            <a:ext cx="5853196" cy="2937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8041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718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TF records and </a:t>
            </a:r>
            <a:r>
              <a:rPr lang="en-US" dirty="0" err="1" smtClean="0"/>
              <a:t>config</a:t>
            </a:r>
            <a:endParaRPr lang="en-US" dirty="0"/>
          </a:p>
        </p:txBody>
      </p:sp>
      <p:sp>
        <p:nvSpPr>
          <p:cNvPr id="499719" name="Rectangle 7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First level bullet text</a:t>
            </a:r>
            <a:r>
              <a:rPr lang="en-US" dirty="0"/>
              <a:t>, Verdana </a:t>
            </a:r>
            <a:r>
              <a:rPr lang="en-US" dirty="0" smtClean="0"/>
              <a:t>24pt</a:t>
            </a:r>
          </a:p>
          <a:p>
            <a:r>
              <a:rPr lang="en-US" dirty="0" smtClean="0"/>
              <a:t>Line spacing 0.95, before paragraph 12pt</a:t>
            </a:r>
          </a:p>
          <a:p>
            <a:r>
              <a:rPr lang="en-US" dirty="0" smtClean="0"/>
              <a:t>Left justified</a:t>
            </a:r>
          </a:p>
          <a:p>
            <a:r>
              <a:rPr lang="en-US" dirty="0" smtClean="0"/>
              <a:t>Sentence case </a:t>
            </a:r>
          </a:p>
          <a:p>
            <a:r>
              <a:rPr lang="en-US" dirty="0" smtClean="0"/>
              <a:t>First level bullet color is accent1</a:t>
            </a:r>
          </a:p>
          <a:p>
            <a:pPr lvl="1"/>
            <a:r>
              <a:rPr lang="en-US" dirty="0" smtClean="0"/>
              <a:t>Second level bullet Verdana 20pt</a:t>
            </a:r>
          </a:p>
          <a:p>
            <a:pPr lvl="1"/>
            <a:r>
              <a:rPr lang="en-US" dirty="0" smtClean="0"/>
              <a:t>Line spacing 0.95, before paragraph 6pt</a:t>
            </a:r>
          </a:p>
          <a:p>
            <a:pPr lvl="2"/>
            <a:r>
              <a:rPr lang="en-US" dirty="0" smtClean="0"/>
              <a:t>Third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Desktop Object Identification and Tracking</a:t>
            </a:r>
          </a:p>
        </p:txBody>
      </p:sp>
    </p:spTree>
    <p:extLst>
      <p:ext uri="{BB962C8B-B14F-4D97-AF65-F5344CB8AC3E}">
        <p14:creationId xmlns:p14="http://schemas.microsoft.com/office/powerpoint/2010/main" val="2918246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2" val="5e1d76e6ed25a0b9acc172e1212e12c5ea2ecb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PI-White">
  <a:themeElements>
    <a:clrScheme name="Custom 56">
      <a:dk1>
        <a:sysClr val="windowText" lastClr="000000"/>
      </a:dk1>
      <a:lt1>
        <a:sysClr val="window" lastClr="FFFFFF"/>
      </a:lt1>
      <a:dk2>
        <a:srgbClr val="6D6D6D"/>
      </a:dk2>
      <a:lt2>
        <a:srgbClr val="AB192D"/>
      </a:lt2>
      <a:accent1>
        <a:srgbClr val="AB192D"/>
      </a:accent1>
      <a:accent2>
        <a:srgbClr val="B2B7BB"/>
      </a:accent2>
      <a:accent3>
        <a:srgbClr val="2C6A8C"/>
      </a:accent3>
      <a:accent4>
        <a:srgbClr val="B7A079"/>
      </a:accent4>
      <a:accent5>
        <a:srgbClr val="46A0DC"/>
      </a:accent5>
      <a:accent6>
        <a:srgbClr val="6D6D6D"/>
      </a:accent6>
      <a:hlink>
        <a:srgbClr val="46A0DC"/>
      </a:hlink>
      <a:folHlink>
        <a:srgbClr val="808DA9"/>
      </a:folHlink>
    </a:clrScheme>
    <a:fontScheme name="Verdana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NewsPrint">
      <a:fillStyleLst>
        <a:solidFill>
          <a:schemeClr val="phClr"/>
        </a:solidFill>
        <a:gradFill rotWithShape="1">
          <a:gsLst>
            <a:gs pos="0">
              <a:schemeClr val="phClr">
                <a:tint val="37000"/>
                <a:hueMod val="100000"/>
                <a:satMod val="200000"/>
                <a:lumMod val="88000"/>
              </a:schemeClr>
            </a:gs>
            <a:gs pos="100000">
              <a:schemeClr val="phClr">
                <a:tint val="53000"/>
                <a:shade val="100000"/>
                <a:hueMod val="100000"/>
                <a:satMod val="350000"/>
                <a:lumMod val="79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83000"/>
                <a:shade val="100000"/>
                <a:alpha val="100000"/>
                <a:hueMod val="100000"/>
                <a:satMod val="220000"/>
                <a:lumMod val="90000"/>
              </a:schemeClr>
            </a:gs>
            <a:gs pos="76000">
              <a:schemeClr val="phClr">
                <a:shade val="100000"/>
              </a:schemeClr>
            </a:gs>
            <a:gs pos="100000">
              <a:schemeClr val="phClr">
                <a:shade val="93000"/>
                <a:alpha val="100000"/>
                <a:satMod val="100000"/>
                <a:lumMod val="93000"/>
              </a:schemeClr>
            </a:gs>
          </a:gsLst>
          <a:path path="circle">
            <a:fillToRect l="15000" t="15000" r="100000" b="100000"/>
          </a:path>
        </a:gradFill>
      </a:fillStyleLst>
      <a:lnStyleLst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12700" dir="528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2700">
            <a:bevelT w="31750" h="127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3000"/>
              </a:schemeClr>
            </a:gs>
            <a:gs pos="100000">
              <a:schemeClr val="phClr">
                <a:shade val="55000"/>
              </a:schemeClr>
            </a:gs>
          </a:gsLst>
          <a:lin ang="5400000" scaled="1"/>
        </a:gradFill>
        <a:blipFill rotWithShape="1">
          <a:blip xmlns:r="http://schemas.openxmlformats.org/officeDocument/2006/relationships" r:embed="rId1">
            <a:duotone>
              <a:schemeClr val="phClr">
                <a:shade val="20000"/>
                <a:satMod val="350000"/>
                <a:lumMod val="125000"/>
              </a:schemeClr>
              <a:schemeClr val="phClr">
                <a:tint val="90000"/>
                <a:satMod val="250000"/>
              </a:schemeClr>
            </a:duotone>
          </a:blip>
          <a:stretch/>
        </a:blipFill>
      </a:bgFillStyleLst>
    </a:fmtScheme>
  </a:themeElements>
  <a:objectDefaults>
    <a:spDef>
      <a:spPr bwMode="auto">
        <a:solidFill>
          <a:schemeClr val="accent2"/>
        </a:solidFill>
        <a:ln w="12700" cap="sq" algn="ctr">
          <a:solidFill>
            <a:schemeClr val="tx2"/>
          </a:solidFill>
          <a:miter lim="800000"/>
          <a:headEnd/>
          <a:tailEnd/>
        </a:ln>
        <a:effectLst/>
      </a:spPr>
      <a:bodyPr wrap="none" anchor="ctr"/>
      <a:lstStyle>
        <a:defPPr algn="ctr">
          <a:defRPr sz="1600" dirty="0" smtClean="0">
            <a:solidFill>
              <a:schemeClr val="bg1"/>
            </a:solidFill>
            <a:latin typeface="+mn-lt"/>
          </a:defRPr>
        </a:defPPr>
      </a:lstStyle>
    </a:spDef>
    <a:txDef>
      <a:spPr>
        <a:noFill/>
      </a:spPr>
      <a:bodyPr wrap="none" rtlCol="0">
        <a:noAutofit/>
      </a:bodyPr>
      <a:lstStyle>
        <a:defPPr algn="ctr">
          <a:defRPr sz="1600" dirty="0" err="1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WPI_Gray">
  <a:themeElements>
    <a:clrScheme name="Custom 57">
      <a:dk1>
        <a:srgbClr val="FFFFFF"/>
      </a:dk1>
      <a:lt1>
        <a:srgbClr val="6D6D6D"/>
      </a:lt1>
      <a:dk2>
        <a:srgbClr val="000000"/>
      </a:dk2>
      <a:lt2>
        <a:srgbClr val="FFFFFF"/>
      </a:lt2>
      <a:accent1>
        <a:srgbClr val="AB192D"/>
      </a:accent1>
      <a:accent2>
        <a:srgbClr val="B2B7BB"/>
      </a:accent2>
      <a:accent3>
        <a:srgbClr val="2C6A8C"/>
      </a:accent3>
      <a:accent4>
        <a:srgbClr val="B7A079"/>
      </a:accent4>
      <a:accent5>
        <a:srgbClr val="46A0DC"/>
      </a:accent5>
      <a:accent6>
        <a:srgbClr val="D9CD95"/>
      </a:accent6>
      <a:hlink>
        <a:srgbClr val="46A0DC"/>
      </a:hlink>
      <a:folHlink>
        <a:srgbClr val="808DA9"/>
      </a:folHlink>
    </a:clrScheme>
    <a:fontScheme name="Verdana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NewsPrint">
      <a:fillStyleLst>
        <a:solidFill>
          <a:schemeClr val="phClr"/>
        </a:solidFill>
        <a:gradFill rotWithShape="1">
          <a:gsLst>
            <a:gs pos="0">
              <a:schemeClr val="phClr">
                <a:tint val="37000"/>
                <a:hueMod val="100000"/>
                <a:satMod val="200000"/>
                <a:lumMod val="88000"/>
              </a:schemeClr>
            </a:gs>
            <a:gs pos="100000">
              <a:schemeClr val="phClr">
                <a:tint val="53000"/>
                <a:shade val="100000"/>
                <a:hueMod val="100000"/>
                <a:satMod val="350000"/>
                <a:lumMod val="79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83000"/>
                <a:shade val="100000"/>
                <a:alpha val="100000"/>
                <a:hueMod val="100000"/>
                <a:satMod val="220000"/>
                <a:lumMod val="90000"/>
              </a:schemeClr>
            </a:gs>
            <a:gs pos="76000">
              <a:schemeClr val="phClr">
                <a:shade val="100000"/>
              </a:schemeClr>
            </a:gs>
            <a:gs pos="100000">
              <a:schemeClr val="phClr">
                <a:shade val="93000"/>
                <a:alpha val="100000"/>
                <a:satMod val="100000"/>
                <a:lumMod val="93000"/>
              </a:schemeClr>
            </a:gs>
          </a:gsLst>
          <a:path path="circle">
            <a:fillToRect l="15000" t="15000" r="100000" b="100000"/>
          </a:path>
        </a:gradFill>
      </a:fillStyleLst>
      <a:lnStyleLst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12700" dir="528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2700">
            <a:bevelT w="31750" h="127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3000"/>
              </a:schemeClr>
            </a:gs>
            <a:gs pos="100000">
              <a:schemeClr val="phClr">
                <a:shade val="55000"/>
              </a:schemeClr>
            </a:gs>
          </a:gsLst>
          <a:lin ang="5400000" scaled="1"/>
        </a:gradFill>
        <a:blipFill rotWithShape="1">
          <a:blip xmlns:r="http://schemas.openxmlformats.org/officeDocument/2006/relationships" r:embed="rId1">
            <a:duotone>
              <a:schemeClr val="phClr">
                <a:shade val="20000"/>
                <a:satMod val="350000"/>
                <a:lumMod val="125000"/>
              </a:schemeClr>
              <a:schemeClr val="phClr">
                <a:tint val="90000"/>
                <a:satMod val="250000"/>
              </a:schemeClr>
            </a:duotone>
          </a:blip>
          <a:stretch/>
        </a:blipFill>
      </a:bgFillStyleLst>
    </a:fmtScheme>
  </a:themeElements>
  <a:objectDefaults>
    <a:spDef>
      <a:spPr bwMode="auto">
        <a:solidFill>
          <a:schemeClr val="accent2">
            <a:lumMod val="40000"/>
            <a:lumOff val="60000"/>
          </a:schemeClr>
        </a:solidFill>
        <a:ln w="12700" cap="sq" algn="ctr">
          <a:solidFill>
            <a:schemeClr val="tx1"/>
          </a:solidFill>
          <a:miter lim="800000"/>
          <a:headEnd/>
          <a:tailEnd/>
        </a:ln>
        <a:effectLst/>
      </a:spPr>
      <a:bodyPr wrap="none" rtlCol="0" anchor="ctr"/>
      <a:lstStyle>
        <a:defPPr algn="ctr">
          <a:defRPr sz="1600" dirty="0" smtClean="0">
            <a:solidFill>
              <a:schemeClr val="bg1"/>
            </a:solidFill>
            <a:latin typeface="+mn-lt"/>
          </a:defRPr>
        </a:defPPr>
      </a:lstStyle>
    </a:spDef>
    <a:lnDef>
      <a:spPr bwMode="auto">
        <a:solidFill>
          <a:schemeClr val="accent2"/>
        </a:solidFill>
        <a:ln w="19050" cap="sq" cmpd="sng" algn="ctr">
          <a:solidFill>
            <a:schemeClr val="tx1"/>
          </a:solidFill>
          <a:prstDash val="solid"/>
          <a:round/>
          <a:headEnd type="triangle" w="med" len="med"/>
          <a:tailEnd type="triangle" w="med" len="med"/>
        </a:ln>
        <a:effectLst/>
      </a:spPr>
      <a:bodyPr/>
      <a:lstStyle/>
    </a:lnDef>
    <a:txDef>
      <a:spPr>
        <a:noFill/>
      </a:spPr>
      <a:bodyPr wrap="none" rtlCol="0">
        <a:noAutofit/>
      </a:bodyPr>
      <a:lstStyle>
        <a:defPPr algn="ctr">
          <a:defRPr sz="1600" dirty="0" err="1" smtClean="0"/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WPI_2012Multi</Template>
  <TotalTime>74</TotalTime>
  <Words>1590</Words>
  <Application>Microsoft Office PowerPoint</Application>
  <PresentationFormat>On-screen Show (4:3)</PresentationFormat>
  <Paragraphs>373</Paragraphs>
  <Slides>30</Slides>
  <Notes>25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30</vt:i4>
      </vt:variant>
    </vt:vector>
  </HeadingPairs>
  <TitlesOfParts>
    <vt:vector size="38" baseType="lpstr">
      <vt:lpstr>Arial</vt:lpstr>
      <vt:lpstr>Calibri</vt:lpstr>
      <vt:lpstr>Courier New</vt:lpstr>
      <vt:lpstr>Times New Roman</vt:lpstr>
      <vt:lpstr>Verdana</vt:lpstr>
      <vt:lpstr>Wingdings</vt:lpstr>
      <vt:lpstr>WPI-White</vt:lpstr>
      <vt:lpstr>WPI_Gray</vt:lpstr>
      <vt:lpstr>Desktop Object Identification and Tracking</vt:lpstr>
      <vt:lpstr>PowerPoint Presentation</vt:lpstr>
      <vt:lpstr>Motivation</vt:lpstr>
      <vt:lpstr>Introduction</vt:lpstr>
      <vt:lpstr>Single Shot Detectors</vt:lpstr>
      <vt:lpstr>Transfer Learning</vt:lpstr>
      <vt:lpstr>Building New Image Dataset</vt:lpstr>
      <vt:lpstr>Bounding Box Labels</vt:lpstr>
      <vt:lpstr>Creating TF records and config</vt:lpstr>
      <vt:lpstr>Training New Model</vt:lpstr>
      <vt:lpstr>Real-time Detection (No Tracking)</vt:lpstr>
      <vt:lpstr>Tracking</vt:lpstr>
      <vt:lpstr>Results</vt:lpstr>
      <vt:lpstr>Improvements</vt:lpstr>
      <vt:lpstr>Future Work</vt:lpstr>
      <vt:lpstr>Questions</vt:lpstr>
      <vt:lpstr>PowerPoint Presentation</vt:lpstr>
      <vt:lpstr>Layout: SectionDivider, Verdana Bold 40pt</vt:lpstr>
      <vt:lpstr>Layout: Title and Content Verdana Bold 32pt</vt:lpstr>
      <vt:lpstr>Layout: Two Content </vt:lpstr>
      <vt:lpstr>Color Scheme</vt:lpstr>
      <vt:lpstr>Default Settings</vt:lpstr>
      <vt:lpstr> Default Table Style</vt:lpstr>
      <vt:lpstr>Layout: PhotoCaption</vt:lpstr>
      <vt:lpstr>Layout: Content Column Chart Sample</vt:lpstr>
      <vt:lpstr>Layout: Two Content  Column Chart Sample </vt:lpstr>
      <vt:lpstr>Layout: Content  Line Chart Sample</vt:lpstr>
      <vt:lpstr>Layout: Two Content  Line Chart Sample</vt:lpstr>
      <vt:lpstr>Layout: Content  Pie Chart Sample </vt:lpstr>
      <vt:lpstr>Layout: Two Content  Pie Chart Sample </vt:lpstr>
    </vt:vector>
  </TitlesOfParts>
  <Company>CCC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Title, Verdana Bold 40pt </dc:title>
  <dc:creator>Choi, Yejee</dc:creator>
  <cp:lastModifiedBy>Kevin DuCharme</cp:lastModifiedBy>
  <cp:revision>26</cp:revision>
  <dcterms:created xsi:type="dcterms:W3CDTF">2016-10-10T18:04:18Z</dcterms:created>
  <dcterms:modified xsi:type="dcterms:W3CDTF">2017-12-11T02:21:58Z</dcterms:modified>
</cp:coreProperties>
</file>